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 id="2147484012" r:id="rId3"/>
    <p:sldMasterId id="2147484028" r:id="rId4"/>
    <p:sldMasterId id="2147484106" r:id="rId5"/>
    <p:sldMasterId id="2147484121" r:id="rId6"/>
  </p:sldMasterIdLst>
  <p:notesMasterIdLst>
    <p:notesMasterId r:id="rId26"/>
  </p:notesMasterIdLst>
  <p:sldIdLst>
    <p:sldId id="256" r:id="rId7"/>
    <p:sldId id="276" r:id="rId8"/>
    <p:sldId id="277" r:id="rId9"/>
    <p:sldId id="278" r:id="rId10"/>
    <p:sldId id="280" r:id="rId11"/>
    <p:sldId id="281" r:id="rId12"/>
    <p:sldId id="282" r:id="rId13"/>
    <p:sldId id="283" r:id="rId14"/>
    <p:sldId id="284" r:id="rId15"/>
    <p:sldId id="285" r:id="rId16"/>
    <p:sldId id="286" r:id="rId17"/>
    <p:sldId id="287" r:id="rId18"/>
    <p:sldId id="288" r:id="rId19"/>
    <p:sldId id="289" r:id="rId20"/>
    <p:sldId id="290" r:id="rId21"/>
    <p:sldId id="291" r:id="rId22"/>
    <p:sldId id="292" r:id="rId23"/>
    <p:sldId id="293" r:id="rId24"/>
    <p:sldId id="279" r:id="rId25"/>
  </p:sldIdLst>
  <p:sldSz cx="9144000" cy="6858000" type="screen4x3"/>
  <p:notesSz cx="6781800" cy="9918700"/>
  <p:defaultTextStyle>
    <a:defPPr>
      <a:defRPr lang="en-GB"/>
    </a:defPPr>
    <a:lvl1pPr algn="l" rtl="0" eaLnBrk="0" fontAlgn="base" hangingPunct="0">
      <a:spcBef>
        <a:spcPct val="0"/>
      </a:spcBef>
      <a:spcAft>
        <a:spcPct val="0"/>
      </a:spcAft>
      <a:defRPr i="1"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i="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i="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i="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i="1" kern="1200">
        <a:solidFill>
          <a:schemeClr val="tx1"/>
        </a:solidFill>
        <a:latin typeface="Arial" panose="020B0604020202020204" pitchFamily="34" charset="0"/>
        <a:ea typeface="+mn-ea"/>
        <a:cs typeface="+mn-cs"/>
      </a:defRPr>
    </a:lvl5pPr>
    <a:lvl6pPr marL="2286000" algn="l" defTabSz="914400" rtl="0" eaLnBrk="1" latinLnBrk="0" hangingPunct="1">
      <a:defRPr i="1" kern="1200">
        <a:solidFill>
          <a:schemeClr val="tx1"/>
        </a:solidFill>
        <a:latin typeface="Arial" panose="020B0604020202020204" pitchFamily="34" charset="0"/>
        <a:ea typeface="+mn-ea"/>
        <a:cs typeface="+mn-cs"/>
      </a:defRPr>
    </a:lvl6pPr>
    <a:lvl7pPr marL="2743200" algn="l" defTabSz="914400" rtl="0" eaLnBrk="1" latinLnBrk="0" hangingPunct="1">
      <a:defRPr i="1" kern="1200">
        <a:solidFill>
          <a:schemeClr val="tx1"/>
        </a:solidFill>
        <a:latin typeface="Arial" panose="020B0604020202020204" pitchFamily="34" charset="0"/>
        <a:ea typeface="+mn-ea"/>
        <a:cs typeface="+mn-cs"/>
      </a:defRPr>
    </a:lvl7pPr>
    <a:lvl8pPr marL="3200400" algn="l" defTabSz="914400" rtl="0" eaLnBrk="1" latinLnBrk="0" hangingPunct="1">
      <a:defRPr i="1" kern="1200">
        <a:solidFill>
          <a:schemeClr val="tx1"/>
        </a:solidFill>
        <a:latin typeface="Arial" panose="020B0604020202020204" pitchFamily="34" charset="0"/>
        <a:ea typeface="+mn-ea"/>
        <a:cs typeface="+mn-cs"/>
      </a:defRPr>
    </a:lvl8pPr>
    <a:lvl9pPr marL="3657600" algn="l" defTabSz="914400" rtl="0" eaLnBrk="1" latinLnBrk="0" hangingPunct="1">
      <a:defRPr i="1"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an Nabney" initials="IN" lastIdx="3" clrIdx="0">
    <p:extLst>
      <p:ext uri="{19B8F6BF-5375-455C-9EA6-DF929625EA0E}">
        <p15:presenceInfo xmlns:p15="http://schemas.microsoft.com/office/powerpoint/2012/main" userId="S::in17746@bristol.ac.uk::d6603c99-5c95-4d2b-ba76-fe87db2f29c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29FF"/>
    <a:srgbClr val="9A1D2B"/>
    <a:srgbClr val="000000"/>
    <a:srgbClr val="FF33CC"/>
    <a:srgbClr val="FF0000"/>
    <a:srgbClr val="6992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702" y="7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microsoft.com/office/2016/11/relationships/changesInfo" Target="changesInfos/changesInfo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commentAuthors" Target="commentAuthors.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an Nabney" userId="d6603c99-5c95-4d2b-ba76-fe87db2f29c6" providerId="ADAL" clId="{B3AE9A3F-9F70-40B7-9026-0A90F23F3739}"/>
    <pc:docChg chg="undo custSel addSld delSld modSld">
      <pc:chgData name="Ian Nabney" userId="d6603c99-5c95-4d2b-ba76-fe87db2f29c6" providerId="ADAL" clId="{B3AE9A3F-9F70-40B7-9026-0A90F23F3739}" dt="2021-01-24T17:18:33.161" v="1902" actId="20577"/>
      <pc:docMkLst>
        <pc:docMk/>
      </pc:docMkLst>
      <pc:sldChg chg="modTransition">
        <pc:chgData name="Ian Nabney" userId="d6603c99-5c95-4d2b-ba76-fe87db2f29c6" providerId="ADAL" clId="{B3AE9A3F-9F70-40B7-9026-0A90F23F3739}" dt="2021-01-24T16:57:35.996" v="1449"/>
        <pc:sldMkLst>
          <pc:docMk/>
          <pc:sldMk cId="0" sldId="256"/>
        </pc:sldMkLst>
      </pc:sldChg>
      <pc:sldChg chg="modTransition">
        <pc:chgData name="Ian Nabney" userId="d6603c99-5c95-4d2b-ba76-fe87db2f29c6" providerId="ADAL" clId="{B3AE9A3F-9F70-40B7-9026-0A90F23F3739}" dt="2021-01-24T16:57:35.996" v="1449"/>
        <pc:sldMkLst>
          <pc:docMk/>
          <pc:sldMk cId="0" sldId="258"/>
        </pc:sldMkLst>
      </pc:sldChg>
      <pc:sldChg chg="del">
        <pc:chgData name="Ian Nabney" userId="d6603c99-5c95-4d2b-ba76-fe87db2f29c6" providerId="ADAL" clId="{B3AE9A3F-9F70-40B7-9026-0A90F23F3739}" dt="2021-01-24T16:56:00.123" v="1448" actId="2696"/>
        <pc:sldMkLst>
          <pc:docMk/>
          <pc:sldMk cId="0" sldId="259"/>
        </pc:sldMkLst>
      </pc:sldChg>
      <pc:sldChg chg="modSp mod modTransition">
        <pc:chgData name="Ian Nabney" userId="d6603c99-5c95-4d2b-ba76-fe87db2f29c6" providerId="ADAL" clId="{B3AE9A3F-9F70-40B7-9026-0A90F23F3739}" dt="2021-01-24T16:57:35.996" v="1449"/>
        <pc:sldMkLst>
          <pc:docMk/>
          <pc:sldMk cId="0" sldId="276"/>
        </pc:sldMkLst>
        <pc:spChg chg="mod">
          <ac:chgData name="Ian Nabney" userId="d6603c99-5c95-4d2b-ba76-fe87db2f29c6" providerId="ADAL" clId="{B3AE9A3F-9F70-40B7-9026-0A90F23F3739}" dt="2021-01-24T15:28:48.077" v="0" actId="20577"/>
          <ac:spMkLst>
            <pc:docMk/>
            <pc:sldMk cId="0" sldId="276"/>
            <ac:spMk id="32771" creationId="{8674BF37-E827-4547-8249-5CE423AC6A24}"/>
          </ac:spMkLst>
        </pc:spChg>
      </pc:sldChg>
      <pc:sldChg chg="modTransition">
        <pc:chgData name="Ian Nabney" userId="d6603c99-5c95-4d2b-ba76-fe87db2f29c6" providerId="ADAL" clId="{B3AE9A3F-9F70-40B7-9026-0A90F23F3739}" dt="2021-01-24T16:57:35.996" v="1449"/>
        <pc:sldMkLst>
          <pc:docMk/>
          <pc:sldMk cId="19118868" sldId="282"/>
        </pc:sldMkLst>
      </pc:sldChg>
      <pc:sldChg chg="modTransition">
        <pc:chgData name="Ian Nabney" userId="d6603c99-5c95-4d2b-ba76-fe87db2f29c6" providerId="ADAL" clId="{B3AE9A3F-9F70-40B7-9026-0A90F23F3739}" dt="2021-01-24T16:57:35.996" v="1449"/>
        <pc:sldMkLst>
          <pc:docMk/>
          <pc:sldMk cId="3279875091" sldId="288"/>
        </pc:sldMkLst>
      </pc:sldChg>
      <pc:sldChg chg="del modTransition">
        <pc:chgData name="Ian Nabney" userId="d6603c99-5c95-4d2b-ba76-fe87db2f29c6" providerId="ADAL" clId="{B3AE9A3F-9F70-40B7-9026-0A90F23F3739}" dt="2021-01-24T16:58:30.310" v="1453" actId="2696"/>
        <pc:sldMkLst>
          <pc:docMk/>
          <pc:sldMk cId="1294895777" sldId="291"/>
        </pc:sldMkLst>
      </pc:sldChg>
      <pc:sldChg chg="del">
        <pc:chgData name="Ian Nabney" userId="d6603c99-5c95-4d2b-ba76-fe87db2f29c6" providerId="ADAL" clId="{B3AE9A3F-9F70-40B7-9026-0A90F23F3739}" dt="2021-01-24T16:55:43.602" v="1447" actId="2696"/>
        <pc:sldMkLst>
          <pc:docMk/>
          <pc:sldMk cId="2431822236" sldId="293"/>
        </pc:sldMkLst>
      </pc:sldChg>
      <pc:sldChg chg="del modTransition">
        <pc:chgData name="Ian Nabney" userId="d6603c99-5c95-4d2b-ba76-fe87db2f29c6" providerId="ADAL" clId="{B3AE9A3F-9F70-40B7-9026-0A90F23F3739}" dt="2021-01-24T16:58:33.418" v="1454" actId="2696"/>
        <pc:sldMkLst>
          <pc:docMk/>
          <pc:sldMk cId="92613839" sldId="294"/>
        </pc:sldMkLst>
      </pc:sldChg>
      <pc:sldChg chg="del modTransition">
        <pc:chgData name="Ian Nabney" userId="d6603c99-5c95-4d2b-ba76-fe87db2f29c6" providerId="ADAL" clId="{B3AE9A3F-9F70-40B7-9026-0A90F23F3739}" dt="2021-01-24T16:58:21.176" v="1451" actId="2696"/>
        <pc:sldMkLst>
          <pc:docMk/>
          <pc:sldMk cId="190260176" sldId="295"/>
        </pc:sldMkLst>
      </pc:sldChg>
      <pc:sldChg chg="del modTransition">
        <pc:chgData name="Ian Nabney" userId="d6603c99-5c95-4d2b-ba76-fe87db2f29c6" providerId="ADAL" clId="{B3AE9A3F-9F70-40B7-9026-0A90F23F3739}" dt="2021-01-24T16:58:25.485" v="1452" actId="2696"/>
        <pc:sldMkLst>
          <pc:docMk/>
          <pc:sldMk cId="4004696963" sldId="296"/>
        </pc:sldMkLst>
      </pc:sldChg>
      <pc:sldChg chg="modSp mod modTransition">
        <pc:chgData name="Ian Nabney" userId="d6603c99-5c95-4d2b-ba76-fe87db2f29c6" providerId="ADAL" clId="{B3AE9A3F-9F70-40B7-9026-0A90F23F3739}" dt="2021-01-24T16:57:35.996" v="1449"/>
        <pc:sldMkLst>
          <pc:docMk/>
          <pc:sldMk cId="2621091114" sldId="297"/>
        </pc:sldMkLst>
        <pc:spChg chg="mod">
          <ac:chgData name="Ian Nabney" userId="d6603c99-5c95-4d2b-ba76-fe87db2f29c6" providerId="ADAL" clId="{B3AE9A3F-9F70-40B7-9026-0A90F23F3739}" dt="2021-01-24T15:42:03.033" v="12" actId="20577"/>
          <ac:spMkLst>
            <pc:docMk/>
            <pc:sldMk cId="2621091114" sldId="297"/>
            <ac:spMk id="33795" creationId="{23197C43-B85C-4ACB-B792-0B3008912482}"/>
          </ac:spMkLst>
        </pc:spChg>
      </pc:sldChg>
      <pc:sldChg chg="modTransition">
        <pc:chgData name="Ian Nabney" userId="d6603c99-5c95-4d2b-ba76-fe87db2f29c6" providerId="ADAL" clId="{B3AE9A3F-9F70-40B7-9026-0A90F23F3739}" dt="2021-01-24T16:57:35.996" v="1449"/>
        <pc:sldMkLst>
          <pc:docMk/>
          <pc:sldMk cId="3043018420" sldId="298"/>
        </pc:sldMkLst>
      </pc:sldChg>
      <pc:sldChg chg="modTransition">
        <pc:chgData name="Ian Nabney" userId="d6603c99-5c95-4d2b-ba76-fe87db2f29c6" providerId="ADAL" clId="{B3AE9A3F-9F70-40B7-9026-0A90F23F3739}" dt="2021-01-24T16:57:35.996" v="1449"/>
        <pc:sldMkLst>
          <pc:docMk/>
          <pc:sldMk cId="454233025" sldId="299"/>
        </pc:sldMkLst>
      </pc:sldChg>
      <pc:sldChg chg="modSp mod modTransition">
        <pc:chgData name="Ian Nabney" userId="d6603c99-5c95-4d2b-ba76-fe87db2f29c6" providerId="ADAL" clId="{B3AE9A3F-9F70-40B7-9026-0A90F23F3739}" dt="2021-01-24T16:57:35.996" v="1449"/>
        <pc:sldMkLst>
          <pc:docMk/>
          <pc:sldMk cId="855958701" sldId="300"/>
        </pc:sldMkLst>
        <pc:spChg chg="mod">
          <ac:chgData name="Ian Nabney" userId="d6603c99-5c95-4d2b-ba76-fe87db2f29c6" providerId="ADAL" clId="{B3AE9A3F-9F70-40B7-9026-0A90F23F3739}" dt="2021-01-24T16:13:51.393" v="977" actId="20577"/>
          <ac:spMkLst>
            <pc:docMk/>
            <pc:sldMk cId="855958701" sldId="300"/>
            <ac:spMk id="34818" creationId="{561AD36A-3E53-41CF-830E-4589AF380786}"/>
          </ac:spMkLst>
        </pc:spChg>
        <pc:spChg chg="mod">
          <ac:chgData name="Ian Nabney" userId="d6603c99-5c95-4d2b-ba76-fe87db2f29c6" providerId="ADAL" clId="{B3AE9A3F-9F70-40B7-9026-0A90F23F3739}" dt="2021-01-24T16:39:24.347" v="1182" actId="20577"/>
          <ac:spMkLst>
            <pc:docMk/>
            <pc:sldMk cId="855958701" sldId="300"/>
            <ac:spMk id="34819" creationId="{23C6CE69-5894-4CA6-A261-12A4A1F8EA53}"/>
          </ac:spMkLst>
        </pc:spChg>
      </pc:sldChg>
      <pc:sldChg chg="modTransition">
        <pc:chgData name="Ian Nabney" userId="d6603c99-5c95-4d2b-ba76-fe87db2f29c6" providerId="ADAL" clId="{B3AE9A3F-9F70-40B7-9026-0A90F23F3739}" dt="2021-01-24T16:57:35.996" v="1449"/>
        <pc:sldMkLst>
          <pc:docMk/>
          <pc:sldMk cId="3631153138" sldId="301"/>
        </pc:sldMkLst>
      </pc:sldChg>
      <pc:sldChg chg="modTransition">
        <pc:chgData name="Ian Nabney" userId="d6603c99-5c95-4d2b-ba76-fe87db2f29c6" providerId="ADAL" clId="{B3AE9A3F-9F70-40B7-9026-0A90F23F3739}" dt="2021-01-24T16:57:35.996" v="1449"/>
        <pc:sldMkLst>
          <pc:docMk/>
          <pc:sldMk cId="292790285" sldId="302"/>
        </pc:sldMkLst>
      </pc:sldChg>
      <pc:sldChg chg="del modTransition">
        <pc:chgData name="Ian Nabney" userId="d6603c99-5c95-4d2b-ba76-fe87db2f29c6" providerId="ADAL" clId="{B3AE9A3F-9F70-40B7-9026-0A90F23F3739}" dt="2021-01-24T16:58:58.918" v="1457" actId="47"/>
        <pc:sldMkLst>
          <pc:docMk/>
          <pc:sldMk cId="3997845246" sldId="303"/>
        </pc:sldMkLst>
      </pc:sldChg>
      <pc:sldChg chg="del modTransition">
        <pc:chgData name="Ian Nabney" userId="d6603c99-5c95-4d2b-ba76-fe87db2f29c6" providerId="ADAL" clId="{B3AE9A3F-9F70-40B7-9026-0A90F23F3739}" dt="2021-01-24T16:59:13.584" v="1458" actId="47"/>
        <pc:sldMkLst>
          <pc:docMk/>
          <pc:sldMk cId="1443636144" sldId="304"/>
        </pc:sldMkLst>
      </pc:sldChg>
      <pc:sldChg chg="del modTransition">
        <pc:chgData name="Ian Nabney" userId="d6603c99-5c95-4d2b-ba76-fe87db2f29c6" providerId="ADAL" clId="{B3AE9A3F-9F70-40B7-9026-0A90F23F3739}" dt="2021-01-24T16:58:18.309" v="1450" actId="2696"/>
        <pc:sldMkLst>
          <pc:docMk/>
          <pc:sldMk cId="2477114665" sldId="305"/>
        </pc:sldMkLst>
      </pc:sldChg>
      <pc:sldChg chg="addSp delSp modSp mod modTransition">
        <pc:chgData name="Ian Nabney" userId="d6603c99-5c95-4d2b-ba76-fe87db2f29c6" providerId="ADAL" clId="{B3AE9A3F-9F70-40B7-9026-0A90F23F3739}" dt="2021-01-24T16:57:35.996" v="1449"/>
        <pc:sldMkLst>
          <pc:docMk/>
          <pc:sldMk cId="342211049" sldId="307"/>
        </pc:sldMkLst>
        <pc:spChg chg="add del mod">
          <ac:chgData name="Ian Nabney" userId="d6603c99-5c95-4d2b-ba76-fe87db2f29c6" providerId="ADAL" clId="{B3AE9A3F-9F70-40B7-9026-0A90F23F3739}" dt="2021-01-24T16:10:36.019" v="948"/>
          <ac:spMkLst>
            <pc:docMk/>
            <pc:sldMk cId="342211049" sldId="307"/>
            <ac:spMk id="2" creationId="{C9AE9DB6-A78C-406C-A245-E484C9DB0889}"/>
          </ac:spMkLst>
        </pc:spChg>
        <pc:spChg chg="add mod">
          <ac:chgData name="Ian Nabney" userId="d6603c99-5c95-4d2b-ba76-fe87db2f29c6" providerId="ADAL" clId="{B3AE9A3F-9F70-40B7-9026-0A90F23F3739}" dt="2021-01-24T16:10:31.447" v="946" actId="14100"/>
          <ac:spMkLst>
            <pc:docMk/>
            <pc:sldMk cId="342211049" sldId="307"/>
            <ac:spMk id="3" creationId="{25B6E791-DC53-4635-8D15-37493B41669F}"/>
          </ac:spMkLst>
        </pc:spChg>
        <pc:spChg chg="mod">
          <ac:chgData name="Ian Nabney" userId="d6603c99-5c95-4d2b-ba76-fe87db2f29c6" providerId="ADAL" clId="{B3AE9A3F-9F70-40B7-9026-0A90F23F3739}" dt="2021-01-24T16:08:23.314" v="888" actId="14100"/>
          <ac:spMkLst>
            <pc:docMk/>
            <pc:sldMk cId="342211049" sldId="307"/>
            <ac:spMk id="35842" creationId="{271C4228-A08A-444F-A7F6-77D9AA3ED7AA}"/>
          </ac:spMkLst>
        </pc:spChg>
        <pc:spChg chg="del">
          <ac:chgData name="Ian Nabney" userId="d6603c99-5c95-4d2b-ba76-fe87db2f29c6" providerId="ADAL" clId="{B3AE9A3F-9F70-40B7-9026-0A90F23F3739}" dt="2021-01-24T16:08:28.803" v="889" actId="21"/>
          <ac:spMkLst>
            <pc:docMk/>
            <pc:sldMk cId="342211049" sldId="307"/>
            <ac:spMk id="35846" creationId="{56CE3B10-8B8C-424F-96E7-4FC307CA9A45}"/>
          </ac:spMkLst>
        </pc:spChg>
        <pc:picChg chg="del">
          <ac:chgData name="Ian Nabney" userId="d6603c99-5c95-4d2b-ba76-fe87db2f29c6" providerId="ADAL" clId="{B3AE9A3F-9F70-40B7-9026-0A90F23F3739}" dt="2021-01-24T16:08:28.803" v="889" actId="21"/>
          <ac:picMkLst>
            <pc:docMk/>
            <pc:sldMk cId="342211049" sldId="307"/>
            <ac:picMk id="35845" creationId="{3C544DC3-C4AE-4B0C-B1BA-62D74E9FF7A3}"/>
          </ac:picMkLst>
        </pc:picChg>
      </pc:sldChg>
      <pc:sldChg chg="del modTransition">
        <pc:chgData name="Ian Nabney" userId="d6603c99-5c95-4d2b-ba76-fe87db2f29c6" providerId="ADAL" clId="{B3AE9A3F-9F70-40B7-9026-0A90F23F3739}" dt="2021-01-24T16:59:13.584" v="1458" actId="47"/>
        <pc:sldMkLst>
          <pc:docMk/>
          <pc:sldMk cId="218644330" sldId="308"/>
        </pc:sldMkLst>
      </pc:sldChg>
      <pc:sldChg chg="del modTransition">
        <pc:chgData name="Ian Nabney" userId="d6603c99-5c95-4d2b-ba76-fe87db2f29c6" providerId="ADAL" clId="{B3AE9A3F-9F70-40B7-9026-0A90F23F3739}" dt="2021-01-24T16:58:36.817" v="1455" actId="2696"/>
        <pc:sldMkLst>
          <pc:docMk/>
          <pc:sldMk cId="3685606621" sldId="309"/>
        </pc:sldMkLst>
      </pc:sldChg>
      <pc:sldChg chg="del modTransition">
        <pc:chgData name="Ian Nabney" userId="d6603c99-5c95-4d2b-ba76-fe87db2f29c6" providerId="ADAL" clId="{B3AE9A3F-9F70-40B7-9026-0A90F23F3739}" dt="2021-01-24T16:58:50.123" v="1456" actId="47"/>
        <pc:sldMkLst>
          <pc:docMk/>
          <pc:sldMk cId="3880590519" sldId="310"/>
        </pc:sldMkLst>
      </pc:sldChg>
      <pc:sldChg chg="del modTransition">
        <pc:chgData name="Ian Nabney" userId="d6603c99-5c95-4d2b-ba76-fe87db2f29c6" providerId="ADAL" clId="{B3AE9A3F-9F70-40B7-9026-0A90F23F3739}" dt="2021-01-24T16:58:50.123" v="1456" actId="47"/>
        <pc:sldMkLst>
          <pc:docMk/>
          <pc:sldMk cId="0" sldId="311"/>
        </pc:sldMkLst>
      </pc:sldChg>
      <pc:sldChg chg="del modTransition">
        <pc:chgData name="Ian Nabney" userId="d6603c99-5c95-4d2b-ba76-fe87db2f29c6" providerId="ADAL" clId="{B3AE9A3F-9F70-40B7-9026-0A90F23F3739}" dt="2021-01-24T16:58:50.123" v="1456" actId="47"/>
        <pc:sldMkLst>
          <pc:docMk/>
          <pc:sldMk cId="0" sldId="312"/>
        </pc:sldMkLst>
      </pc:sldChg>
      <pc:sldChg chg="del modTransition">
        <pc:chgData name="Ian Nabney" userId="d6603c99-5c95-4d2b-ba76-fe87db2f29c6" providerId="ADAL" clId="{B3AE9A3F-9F70-40B7-9026-0A90F23F3739}" dt="2021-01-24T16:58:50.123" v="1456" actId="47"/>
        <pc:sldMkLst>
          <pc:docMk/>
          <pc:sldMk cId="0" sldId="313"/>
        </pc:sldMkLst>
      </pc:sldChg>
      <pc:sldChg chg="del modTransition">
        <pc:chgData name="Ian Nabney" userId="d6603c99-5c95-4d2b-ba76-fe87db2f29c6" providerId="ADAL" clId="{B3AE9A3F-9F70-40B7-9026-0A90F23F3739}" dt="2021-01-24T16:58:50.123" v="1456" actId="47"/>
        <pc:sldMkLst>
          <pc:docMk/>
          <pc:sldMk cId="0" sldId="314"/>
        </pc:sldMkLst>
      </pc:sldChg>
      <pc:sldChg chg="del modTransition">
        <pc:chgData name="Ian Nabney" userId="d6603c99-5c95-4d2b-ba76-fe87db2f29c6" providerId="ADAL" clId="{B3AE9A3F-9F70-40B7-9026-0A90F23F3739}" dt="2021-01-24T16:58:50.123" v="1456" actId="47"/>
        <pc:sldMkLst>
          <pc:docMk/>
          <pc:sldMk cId="0" sldId="315"/>
        </pc:sldMkLst>
      </pc:sldChg>
      <pc:sldChg chg="del modTransition">
        <pc:chgData name="Ian Nabney" userId="d6603c99-5c95-4d2b-ba76-fe87db2f29c6" providerId="ADAL" clId="{B3AE9A3F-9F70-40B7-9026-0A90F23F3739}" dt="2021-01-24T16:59:13.584" v="1458" actId="47"/>
        <pc:sldMkLst>
          <pc:docMk/>
          <pc:sldMk cId="0" sldId="316"/>
        </pc:sldMkLst>
      </pc:sldChg>
      <pc:sldChg chg="del modTransition">
        <pc:chgData name="Ian Nabney" userId="d6603c99-5c95-4d2b-ba76-fe87db2f29c6" providerId="ADAL" clId="{B3AE9A3F-9F70-40B7-9026-0A90F23F3739}" dt="2021-01-24T16:58:58.918" v="1457" actId="47"/>
        <pc:sldMkLst>
          <pc:docMk/>
          <pc:sldMk cId="3779904454" sldId="318"/>
        </pc:sldMkLst>
      </pc:sldChg>
      <pc:sldChg chg="del modTransition">
        <pc:chgData name="Ian Nabney" userId="d6603c99-5c95-4d2b-ba76-fe87db2f29c6" providerId="ADAL" clId="{B3AE9A3F-9F70-40B7-9026-0A90F23F3739}" dt="2021-01-24T16:59:29.375" v="1459" actId="47"/>
        <pc:sldMkLst>
          <pc:docMk/>
          <pc:sldMk cId="2528139394" sldId="319"/>
        </pc:sldMkLst>
      </pc:sldChg>
      <pc:sldChg chg="del modTransition">
        <pc:chgData name="Ian Nabney" userId="d6603c99-5c95-4d2b-ba76-fe87db2f29c6" providerId="ADAL" clId="{B3AE9A3F-9F70-40B7-9026-0A90F23F3739}" dt="2021-01-24T16:59:29.375" v="1459" actId="47"/>
        <pc:sldMkLst>
          <pc:docMk/>
          <pc:sldMk cId="1858474073" sldId="320"/>
        </pc:sldMkLst>
      </pc:sldChg>
      <pc:sldChg chg="del modTransition">
        <pc:chgData name="Ian Nabney" userId="d6603c99-5c95-4d2b-ba76-fe87db2f29c6" providerId="ADAL" clId="{B3AE9A3F-9F70-40B7-9026-0A90F23F3739}" dt="2021-01-24T16:59:29.375" v="1459" actId="47"/>
        <pc:sldMkLst>
          <pc:docMk/>
          <pc:sldMk cId="47179415" sldId="321"/>
        </pc:sldMkLst>
      </pc:sldChg>
      <pc:sldChg chg="del modTransition">
        <pc:chgData name="Ian Nabney" userId="d6603c99-5c95-4d2b-ba76-fe87db2f29c6" providerId="ADAL" clId="{B3AE9A3F-9F70-40B7-9026-0A90F23F3739}" dt="2021-01-24T16:59:29.375" v="1459" actId="47"/>
        <pc:sldMkLst>
          <pc:docMk/>
          <pc:sldMk cId="2339563606" sldId="322"/>
        </pc:sldMkLst>
      </pc:sldChg>
      <pc:sldChg chg="addSp delSp modSp new mod modTransition">
        <pc:chgData name="Ian Nabney" userId="d6603c99-5c95-4d2b-ba76-fe87db2f29c6" providerId="ADAL" clId="{B3AE9A3F-9F70-40B7-9026-0A90F23F3739}" dt="2021-01-24T16:57:35.996" v="1449"/>
        <pc:sldMkLst>
          <pc:docMk/>
          <pc:sldMk cId="4167395581" sldId="323"/>
        </pc:sldMkLst>
        <pc:spChg chg="mod">
          <ac:chgData name="Ian Nabney" userId="d6603c99-5c95-4d2b-ba76-fe87db2f29c6" providerId="ADAL" clId="{B3AE9A3F-9F70-40B7-9026-0A90F23F3739}" dt="2021-01-24T16:07:40.873" v="852" actId="14100"/>
          <ac:spMkLst>
            <pc:docMk/>
            <pc:sldMk cId="4167395581" sldId="323"/>
            <ac:spMk id="2" creationId="{E923CF9B-1213-4B54-B21C-7925075D4D05}"/>
          </ac:spMkLst>
        </pc:spChg>
        <pc:spChg chg="add">
          <ac:chgData name="Ian Nabney" userId="d6603c99-5c95-4d2b-ba76-fe87db2f29c6" providerId="ADAL" clId="{B3AE9A3F-9F70-40B7-9026-0A90F23F3739}" dt="2021-01-24T15:37:59.206" v="6"/>
          <ac:spMkLst>
            <pc:docMk/>
            <pc:sldMk cId="4167395581" sldId="323"/>
            <ac:spMk id="6" creationId="{9FB8522C-0526-48E9-BDE3-330EC781E5BB}"/>
          </ac:spMkLst>
        </pc:spChg>
        <pc:spChg chg="add del mod">
          <ac:chgData name="Ian Nabney" userId="d6603c99-5c95-4d2b-ba76-fe87db2f29c6" providerId="ADAL" clId="{B3AE9A3F-9F70-40B7-9026-0A90F23F3739}" dt="2021-01-24T15:38:12.099" v="9" actId="21"/>
          <ac:spMkLst>
            <pc:docMk/>
            <pc:sldMk cId="4167395581" sldId="323"/>
            <ac:spMk id="7" creationId="{B2F7FFA6-AA41-4C69-916C-83497AB541FD}"/>
          </ac:spMkLst>
        </pc:spChg>
        <pc:spChg chg="add del mod">
          <ac:chgData name="Ian Nabney" userId="d6603c99-5c95-4d2b-ba76-fe87db2f29c6" providerId="ADAL" clId="{B3AE9A3F-9F70-40B7-9026-0A90F23F3739}" dt="2021-01-24T15:43:31.541" v="40"/>
          <ac:spMkLst>
            <pc:docMk/>
            <pc:sldMk cId="4167395581" sldId="323"/>
            <ac:spMk id="9" creationId="{75C772E4-1976-444D-B6CE-5C4C9EA3B314}"/>
          </ac:spMkLst>
        </pc:spChg>
        <pc:spChg chg="add mod">
          <ac:chgData name="Ian Nabney" userId="d6603c99-5c95-4d2b-ba76-fe87db2f29c6" providerId="ADAL" clId="{B3AE9A3F-9F70-40B7-9026-0A90F23F3739}" dt="2021-01-24T16:05:32.216" v="840" actId="20577"/>
          <ac:spMkLst>
            <pc:docMk/>
            <pc:sldMk cId="4167395581" sldId="323"/>
            <ac:spMk id="10" creationId="{00BE0914-5456-44B0-BA4C-306608EDF922}"/>
          </ac:spMkLst>
        </pc:spChg>
        <pc:picChg chg="add del">
          <ac:chgData name="Ian Nabney" userId="d6603c99-5c95-4d2b-ba76-fe87db2f29c6" providerId="ADAL" clId="{B3AE9A3F-9F70-40B7-9026-0A90F23F3739}" dt="2021-01-24T15:39:48.905" v="11" actId="478"/>
          <ac:picMkLst>
            <pc:docMk/>
            <pc:sldMk cId="4167395581" sldId="323"/>
            <ac:picMk id="8" creationId="{5083FE59-03A1-412D-8B7A-59B0EC74D55C}"/>
          </ac:picMkLst>
        </pc:picChg>
      </pc:sldChg>
      <pc:sldChg chg="addSp modSp new mod modTransition">
        <pc:chgData name="Ian Nabney" userId="d6603c99-5c95-4d2b-ba76-fe87db2f29c6" providerId="ADAL" clId="{B3AE9A3F-9F70-40B7-9026-0A90F23F3739}" dt="2021-01-24T16:57:35.996" v="1449"/>
        <pc:sldMkLst>
          <pc:docMk/>
          <pc:sldMk cId="391201338" sldId="324"/>
        </pc:sldMkLst>
        <pc:spChg chg="mod">
          <ac:chgData name="Ian Nabney" userId="d6603c99-5c95-4d2b-ba76-fe87db2f29c6" providerId="ADAL" clId="{B3AE9A3F-9F70-40B7-9026-0A90F23F3739}" dt="2021-01-24T15:43:59.710" v="58" actId="20577"/>
          <ac:spMkLst>
            <pc:docMk/>
            <pc:sldMk cId="391201338" sldId="324"/>
            <ac:spMk id="2" creationId="{2E248C42-D04A-48E8-B7D1-3BD5562A110E}"/>
          </ac:spMkLst>
        </pc:spChg>
        <pc:picChg chg="add mod">
          <ac:chgData name="Ian Nabney" userId="d6603c99-5c95-4d2b-ba76-fe87db2f29c6" providerId="ADAL" clId="{B3AE9A3F-9F70-40B7-9026-0A90F23F3739}" dt="2021-01-24T15:44:54.020" v="119" actId="962"/>
          <ac:picMkLst>
            <pc:docMk/>
            <pc:sldMk cId="391201338" sldId="324"/>
            <ac:picMk id="7" creationId="{EF5B07AD-50C0-45D4-B73E-8A47581BFCB3}"/>
          </ac:picMkLst>
        </pc:picChg>
      </pc:sldChg>
      <pc:sldChg chg="addSp modSp new mod modTransition">
        <pc:chgData name="Ian Nabney" userId="d6603c99-5c95-4d2b-ba76-fe87db2f29c6" providerId="ADAL" clId="{B3AE9A3F-9F70-40B7-9026-0A90F23F3739}" dt="2021-01-24T16:57:35.996" v="1449"/>
        <pc:sldMkLst>
          <pc:docMk/>
          <pc:sldMk cId="3213586937" sldId="325"/>
        </pc:sldMkLst>
        <pc:spChg chg="mod">
          <ac:chgData name="Ian Nabney" userId="d6603c99-5c95-4d2b-ba76-fe87db2f29c6" providerId="ADAL" clId="{B3AE9A3F-9F70-40B7-9026-0A90F23F3739}" dt="2021-01-24T16:09:03.513" v="935" actId="14100"/>
          <ac:spMkLst>
            <pc:docMk/>
            <pc:sldMk cId="3213586937" sldId="325"/>
            <ac:spMk id="2" creationId="{54F11BAA-21C1-4121-820D-15082496F693}"/>
          </ac:spMkLst>
        </pc:spChg>
        <pc:spChg chg="add mod">
          <ac:chgData name="Ian Nabney" userId="d6603c99-5c95-4d2b-ba76-fe87db2f29c6" providerId="ADAL" clId="{B3AE9A3F-9F70-40B7-9026-0A90F23F3739}" dt="2021-01-24T16:08:47.058" v="893" actId="14100"/>
          <ac:spMkLst>
            <pc:docMk/>
            <pc:sldMk cId="3213586937" sldId="325"/>
            <ac:spMk id="7" creationId="{8CF09BAF-749C-4501-A132-3F1479647649}"/>
          </ac:spMkLst>
        </pc:spChg>
        <pc:picChg chg="add mod">
          <ac:chgData name="Ian Nabney" userId="d6603c99-5c95-4d2b-ba76-fe87db2f29c6" providerId="ADAL" clId="{B3AE9A3F-9F70-40B7-9026-0A90F23F3739}" dt="2021-01-24T16:08:47.058" v="893" actId="14100"/>
          <ac:picMkLst>
            <pc:docMk/>
            <pc:sldMk cId="3213586937" sldId="325"/>
            <ac:picMk id="6" creationId="{ADD2226E-ADC7-4C94-819E-68CE03E57385}"/>
          </ac:picMkLst>
        </pc:picChg>
      </pc:sldChg>
      <pc:sldChg chg="addSp delSp modSp new mod modTransition">
        <pc:chgData name="Ian Nabney" userId="d6603c99-5c95-4d2b-ba76-fe87db2f29c6" providerId="ADAL" clId="{B3AE9A3F-9F70-40B7-9026-0A90F23F3739}" dt="2021-01-24T16:57:35.996" v="1449"/>
        <pc:sldMkLst>
          <pc:docMk/>
          <pc:sldMk cId="891527413" sldId="326"/>
        </pc:sldMkLst>
        <pc:spChg chg="mod">
          <ac:chgData name="Ian Nabney" userId="d6603c99-5c95-4d2b-ba76-fe87db2f29c6" providerId="ADAL" clId="{B3AE9A3F-9F70-40B7-9026-0A90F23F3739}" dt="2021-01-24T16:52:45.383" v="1205" actId="20577"/>
          <ac:spMkLst>
            <pc:docMk/>
            <pc:sldMk cId="891527413" sldId="326"/>
            <ac:spMk id="2" creationId="{2A952E60-50B9-4045-AF10-85CFD9CF81C9}"/>
          </ac:spMkLst>
        </pc:spChg>
        <pc:spChg chg="add del">
          <ac:chgData name="Ian Nabney" userId="d6603c99-5c95-4d2b-ba76-fe87db2f29c6" providerId="ADAL" clId="{B3AE9A3F-9F70-40B7-9026-0A90F23F3739}" dt="2021-01-24T16:52:25.179" v="1184"/>
          <ac:spMkLst>
            <pc:docMk/>
            <pc:sldMk cId="891527413" sldId="326"/>
            <ac:spMk id="6" creationId="{5B606596-9201-4BBD-8E4D-0F6FD51198BB}"/>
          </ac:spMkLst>
        </pc:spChg>
        <pc:spChg chg="add mod">
          <ac:chgData name="Ian Nabney" userId="d6603c99-5c95-4d2b-ba76-fe87db2f29c6" providerId="ADAL" clId="{B3AE9A3F-9F70-40B7-9026-0A90F23F3739}" dt="2021-01-24T16:54:25.276" v="1446" actId="20577"/>
          <ac:spMkLst>
            <pc:docMk/>
            <pc:sldMk cId="891527413" sldId="326"/>
            <ac:spMk id="8" creationId="{D4E38CB2-594E-4621-A921-E381FC999823}"/>
          </ac:spMkLst>
        </pc:spChg>
        <pc:picChg chg="add mod">
          <ac:chgData name="Ian Nabney" userId="d6603c99-5c95-4d2b-ba76-fe87db2f29c6" providerId="ADAL" clId="{B3AE9A3F-9F70-40B7-9026-0A90F23F3739}" dt="2021-01-24T16:52:37.054" v="1188" actId="14100"/>
          <ac:picMkLst>
            <pc:docMk/>
            <pc:sldMk cId="891527413" sldId="326"/>
            <ac:picMk id="7" creationId="{9D1EDC75-8CFB-4030-8EA8-E0B86C625531}"/>
          </ac:picMkLst>
        </pc:picChg>
      </pc:sldChg>
      <pc:sldChg chg="addSp modSp new mod modTransition">
        <pc:chgData name="Ian Nabney" userId="d6603c99-5c95-4d2b-ba76-fe87db2f29c6" providerId="ADAL" clId="{B3AE9A3F-9F70-40B7-9026-0A90F23F3739}" dt="2021-01-24T17:18:33.161" v="1902" actId="20577"/>
        <pc:sldMkLst>
          <pc:docMk/>
          <pc:sldMk cId="395974474" sldId="327"/>
        </pc:sldMkLst>
        <pc:spChg chg="mod">
          <ac:chgData name="Ian Nabney" userId="d6603c99-5c95-4d2b-ba76-fe87db2f29c6" providerId="ADAL" clId="{B3AE9A3F-9F70-40B7-9026-0A90F23F3739}" dt="2021-01-24T17:12:24.101" v="1474" actId="20577"/>
          <ac:spMkLst>
            <pc:docMk/>
            <pc:sldMk cId="395974474" sldId="327"/>
            <ac:spMk id="2" creationId="{12158CF2-536C-450F-848B-5B6AFFE7345C}"/>
          </ac:spMkLst>
        </pc:spChg>
        <pc:spChg chg="add mod">
          <ac:chgData name="Ian Nabney" userId="d6603c99-5c95-4d2b-ba76-fe87db2f29c6" providerId="ADAL" clId="{B3AE9A3F-9F70-40B7-9026-0A90F23F3739}" dt="2021-01-24T17:18:33.161" v="1902" actId="20577"/>
          <ac:spMkLst>
            <pc:docMk/>
            <pc:sldMk cId="395974474" sldId="327"/>
            <ac:spMk id="6" creationId="{87C5E6D5-4B96-4EDF-A142-55D4AE4A584A}"/>
          </ac:spMkLst>
        </pc:spChg>
      </pc:sldChg>
    </pc:docChg>
  </pc:docChgLst>
  <pc:docChgLst>
    <pc:chgData name="Ian" userId="d6603c99-5c95-4d2b-ba76-fe87db2f29c6" providerId="ADAL" clId="{E564F774-9D07-4AB1-9F3A-59C37BCD45D6}"/>
    <pc:docChg chg="modSld">
      <pc:chgData name="Ian" userId="d6603c99-5c95-4d2b-ba76-fe87db2f29c6" providerId="ADAL" clId="{E564F774-9D07-4AB1-9F3A-59C37BCD45D6}" dt="2021-02-14T20:44:49.980" v="23"/>
      <pc:docMkLst>
        <pc:docMk/>
      </pc:docMkLst>
      <pc:sldChg chg="modTransition">
        <pc:chgData name="Ian" userId="d6603c99-5c95-4d2b-ba76-fe87db2f29c6" providerId="ADAL" clId="{E564F774-9D07-4AB1-9F3A-59C37BCD45D6}" dt="2021-02-14T20:44:49.980" v="23"/>
        <pc:sldMkLst>
          <pc:docMk/>
          <pc:sldMk cId="2462739281" sldId="277"/>
        </pc:sldMkLst>
      </pc:sldChg>
      <pc:sldChg chg="modTransition">
        <pc:chgData name="Ian" userId="d6603c99-5c95-4d2b-ba76-fe87db2f29c6" providerId="ADAL" clId="{E564F774-9D07-4AB1-9F3A-59C37BCD45D6}" dt="2021-02-14T20:44:49.980" v="23"/>
        <pc:sldMkLst>
          <pc:docMk/>
          <pc:sldMk cId="3332262627" sldId="278"/>
        </pc:sldMkLst>
      </pc:sldChg>
      <pc:sldChg chg="modSp mod modTransition">
        <pc:chgData name="Ian" userId="d6603c99-5c95-4d2b-ba76-fe87db2f29c6" providerId="ADAL" clId="{E564F774-9D07-4AB1-9F3A-59C37BCD45D6}" dt="2021-02-14T20:44:49.980" v="23"/>
        <pc:sldMkLst>
          <pc:docMk/>
          <pc:sldMk cId="3211899754" sldId="279"/>
        </pc:sldMkLst>
        <pc:spChg chg="mod">
          <ac:chgData name="Ian" userId="d6603c99-5c95-4d2b-ba76-fe87db2f29c6" providerId="ADAL" clId="{E564F774-9D07-4AB1-9F3A-59C37BCD45D6}" dt="2021-02-14T19:05:43.747" v="15" actId="20577"/>
          <ac:spMkLst>
            <pc:docMk/>
            <pc:sldMk cId="3211899754" sldId="279"/>
            <ac:spMk id="6" creationId="{1FDC695D-6311-4D86-95A5-1D2B341D4D05}"/>
          </ac:spMkLst>
        </pc:spChg>
      </pc:sldChg>
      <pc:sldChg chg="modTransition">
        <pc:chgData name="Ian" userId="d6603c99-5c95-4d2b-ba76-fe87db2f29c6" providerId="ADAL" clId="{E564F774-9D07-4AB1-9F3A-59C37BCD45D6}" dt="2021-02-14T20:44:49.980" v="23"/>
        <pc:sldMkLst>
          <pc:docMk/>
          <pc:sldMk cId="122012374" sldId="280"/>
        </pc:sldMkLst>
      </pc:sldChg>
      <pc:sldChg chg="modTransition">
        <pc:chgData name="Ian" userId="d6603c99-5c95-4d2b-ba76-fe87db2f29c6" providerId="ADAL" clId="{E564F774-9D07-4AB1-9F3A-59C37BCD45D6}" dt="2021-02-14T20:44:49.980" v="23"/>
        <pc:sldMkLst>
          <pc:docMk/>
          <pc:sldMk cId="79106315" sldId="281"/>
        </pc:sldMkLst>
      </pc:sldChg>
      <pc:sldChg chg="modTransition">
        <pc:chgData name="Ian" userId="d6603c99-5c95-4d2b-ba76-fe87db2f29c6" providerId="ADAL" clId="{E564F774-9D07-4AB1-9F3A-59C37BCD45D6}" dt="2021-02-14T20:44:49.980" v="23"/>
        <pc:sldMkLst>
          <pc:docMk/>
          <pc:sldMk cId="278062578" sldId="282"/>
        </pc:sldMkLst>
      </pc:sldChg>
      <pc:sldChg chg="modTransition">
        <pc:chgData name="Ian" userId="d6603c99-5c95-4d2b-ba76-fe87db2f29c6" providerId="ADAL" clId="{E564F774-9D07-4AB1-9F3A-59C37BCD45D6}" dt="2021-02-14T20:44:49.980" v="23"/>
        <pc:sldMkLst>
          <pc:docMk/>
          <pc:sldMk cId="1644431879" sldId="283"/>
        </pc:sldMkLst>
      </pc:sldChg>
      <pc:sldChg chg="modTransition">
        <pc:chgData name="Ian" userId="d6603c99-5c95-4d2b-ba76-fe87db2f29c6" providerId="ADAL" clId="{E564F774-9D07-4AB1-9F3A-59C37BCD45D6}" dt="2021-02-14T20:44:49.980" v="23"/>
        <pc:sldMkLst>
          <pc:docMk/>
          <pc:sldMk cId="3210668178" sldId="284"/>
        </pc:sldMkLst>
      </pc:sldChg>
      <pc:sldChg chg="modSp mod modTransition">
        <pc:chgData name="Ian" userId="d6603c99-5c95-4d2b-ba76-fe87db2f29c6" providerId="ADAL" clId="{E564F774-9D07-4AB1-9F3A-59C37BCD45D6}" dt="2021-02-14T20:44:49.980" v="23"/>
        <pc:sldMkLst>
          <pc:docMk/>
          <pc:sldMk cId="3544071691" sldId="285"/>
        </pc:sldMkLst>
        <pc:spChg chg="mod">
          <ac:chgData name="Ian" userId="d6603c99-5c95-4d2b-ba76-fe87db2f29c6" providerId="ADAL" clId="{E564F774-9D07-4AB1-9F3A-59C37BCD45D6}" dt="2021-02-14T20:42:53.904" v="21" actId="20577"/>
          <ac:spMkLst>
            <pc:docMk/>
            <pc:sldMk cId="3544071691" sldId="285"/>
            <ac:spMk id="7" creationId="{BB90B1DF-6C60-47F7-B57D-987BAF79627F}"/>
          </ac:spMkLst>
        </pc:spChg>
      </pc:sldChg>
      <pc:sldChg chg="modSp mod modTransition">
        <pc:chgData name="Ian" userId="d6603c99-5c95-4d2b-ba76-fe87db2f29c6" providerId="ADAL" clId="{E564F774-9D07-4AB1-9F3A-59C37BCD45D6}" dt="2021-02-14T20:44:49.980" v="23"/>
        <pc:sldMkLst>
          <pc:docMk/>
          <pc:sldMk cId="3188237960" sldId="286"/>
        </pc:sldMkLst>
        <pc:spChg chg="mod">
          <ac:chgData name="Ian" userId="d6603c99-5c95-4d2b-ba76-fe87db2f29c6" providerId="ADAL" clId="{E564F774-9D07-4AB1-9F3A-59C37BCD45D6}" dt="2021-02-14T20:43:01.998" v="22" actId="20577"/>
          <ac:spMkLst>
            <pc:docMk/>
            <pc:sldMk cId="3188237960" sldId="286"/>
            <ac:spMk id="8" creationId="{189409D8-C09D-4ABE-834E-85B13C4DA7F1}"/>
          </ac:spMkLst>
        </pc:spChg>
      </pc:sldChg>
      <pc:sldChg chg="modTransition">
        <pc:chgData name="Ian" userId="d6603c99-5c95-4d2b-ba76-fe87db2f29c6" providerId="ADAL" clId="{E564F774-9D07-4AB1-9F3A-59C37BCD45D6}" dt="2021-02-14T20:44:49.980" v="23"/>
        <pc:sldMkLst>
          <pc:docMk/>
          <pc:sldMk cId="3199743245" sldId="287"/>
        </pc:sldMkLst>
      </pc:sldChg>
      <pc:sldChg chg="modTransition">
        <pc:chgData name="Ian" userId="d6603c99-5c95-4d2b-ba76-fe87db2f29c6" providerId="ADAL" clId="{E564F774-9D07-4AB1-9F3A-59C37BCD45D6}" dt="2021-02-14T20:44:49.980" v="23"/>
        <pc:sldMkLst>
          <pc:docMk/>
          <pc:sldMk cId="2044720911" sldId="288"/>
        </pc:sldMkLst>
      </pc:sldChg>
      <pc:sldChg chg="modTransition">
        <pc:chgData name="Ian" userId="d6603c99-5c95-4d2b-ba76-fe87db2f29c6" providerId="ADAL" clId="{E564F774-9D07-4AB1-9F3A-59C37BCD45D6}" dt="2021-02-14T20:44:49.980" v="23"/>
        <pc:sldMkLst>
          <pc:docMk/>
          <pc:sldMk cId="3444011573" sldId="289"/>
        </pc:sldMkLst>
      </pc:sldChg>
      <pc:sldChg chg="modTransition">
        <pc:chgData name="Ian" userId="d6603c99-5c95-4d2b-ba76-fe87db2f29c6" providerId="ADAL" clId="{E564F774-9D07-4AB1-9F3A-59C37BCD45D6}" dt="2021-02-14T20:44:49.980" v="23"/>
        <pc:sldMkLst>
          <pc:docMk/>
          <pc:sldMk cId="3419608692" sldId="290"/>
        </pc:sldMkLst>
      </pc:sldChg>
      <pc:sldChg chg="modTransition">
        <pc:chgData name="Ian" userId="d6603c99-5c95-4d2b-ba76-fe87db2f29c6" providerId="ADAL" clId="{E564F774-9D07-4AB1-9F3A-59C37BCD45D6}" dt="2021-02-14T20:44:49.980" v="23"/>
        <pc:sldMkLst>
          <pc:docMk/>
          <pc:sldMk cId="1943501553" sldId="291"/>
        </pc:sldMkLst>
      </pc:sldChg>
      <pc:sldChg chg="modTransition">
        <pc:chgData name="Ian" userId="d6603c99-5c95-4d2b-ba76-fe87db2f29c6" providerId="ADAL" clId="{E564F774-9D07-4AB1-9F3A-59C37BCD45D6}" dt="2021-02-14T20:44:49.980" v="23"/>
        <pc:sldMkLst>
          <pc:docMk/>
          <pc:sldMk cId="856508964" sldId="292"/>
        </pc:sldMkLst>
      </pc:sldChg>
      <pc:sldChg chg="modTransition">
        <pc:chgData name="Ian" userId="d6603c99-5c95-4d2b-ba76-fe87db2f29c6" providerId="ADAL" clId="{E564F774-9D07-4AB1-9F3A-59C37BCD45D6}" dt="2021-02-14T20:44:49.980" v="23"/>
        <pc:sldMkLst>
          <pc:docMk/>
          <pc:sldMk cId="1224393491" sldId="293"/>
        </pc:sldMkLst>
      </pc:sldChg>
      <pc:sldChg chg="modTransition">
        <pc:chgData name="Ian" userId="d6603c99-5c95-4d2b-ba76-fe87db2f29c6" providerId="ADAL" clId="{E564F774-9D07-4AB1-9F3A-59C37BCD45D6}" dt="2021-02-14T20:44:49.980" v="23"/>
        <pc:sldMkLst>
          <pc:docMk/>
          <pc:sldMk cId="630493866" sldId="294"/>
        </pc:sldMkLst>
      </pc:sldChg>
      <pc:sldChg chg="modTransition">
        <pc:chgData name="Ian" userId="d6603c99-5c95-4d2b-ba76-fe87db2f29c6" providerId="ADAL" clId="{E564F774-9D07-4AB1-9F3A-59C37BCD45D6}" dt="2021-02-14T20:44:49.980" v="23"/>
        <pc:sldMkLst>
          <pc:docMk/>
          <pc:sldMk cId="304705990" sldId="295"/>
        </pc:sldMkLst>
      </pc:sldChg>
      <pc:sldChg chg="modTransition">
        <pc:chgData name="Ian" userId="d6603c99-5c95-4d2b-ba76-fe87db2f29c6" providerId="ADAL" clId="{E564F774-9D07-4AB1-9F3A-59C37BCD45D6}" dt="2021-02-14T20:44:49.980" v="23"/>
        <pc:sldMkLst>
          <pc:docMk/>
          <pc:sldMk cId="3008795943" sldId="296"/>
        </pc:sldMkLst>
      </pc:sldChg>
      <pc:sldChg chg="modTransition">
        <pc:chgData name="Ian" userId="d6603c99-5c95-4d2b-ba76-fe87db2f29c6" providerId="ADAL" clId="{E564F774-9D07-4AB1-9F3A-59C37BCD45D6}" dt="2021-02-14T20:44:49.980" v="23"/>
        <pc:sldMkLst>
          <pc:docMk/>
          <pc:sldMk cId="2959336765" sldId="297"/>
        </pc:sldMkLst>
      </pc:sldChg>
      <pc:sldChg chg="modTransition">
        <pc:chgData name="Ian" userId="d6603c99-5c95-4d2b-ba76-fe87db2f29c6" providerId="ADAL" clId="{E564F774-9D07-4AB1-9F3A-59C37BCD45D6}" dt="2021-02-14T20:44:49.980" v="23"/>
        <pc:sldMkLst>
          <pc:docMk/>
          <pc:sldMk cId="1277952250" sldId="298"/>
        </pc:sldMkLst>
      </pc:sldChg>
      <pc:sldChg chg="modTransition">
        <pc:chgData name="Ian" userId="d6603c99-5c95-4d2b-ba76-fe87db2f29c6" providerId="ADAL" clId="{E564F774-9D07-4AB1-9F3A-59C37BCD45D6}" dt="2021-02-14T20:44:49.980" v="23"/>
        <pc:sldMkLst>
          <pc:docMk/>
          <pc:sldMk cId="594767501" sldId="299"/>
        </pc:sldMkLst>
      </pc:sldChg>
    </pc:docChg>
  </pc:docChgLst>
  <pc:docChgLst>
    <pc:chgData name="Ian Nabney" userId="d6603c99-5c95-4d2b-ba76-fe87db2f29c6" providerId="ADAL" clId="{05CC8EB0-716B-4706-B6B1-4BC01135F0E8}"/>
    <pc:docChg chg="undo custSel addSld delSld modSld">
      <pc:chgData name="Ian Nabney" userId="d6603c99-5c95-4d2b-ba76-fe87db2f29c6" providerId="ADAL" clId="{05CC8EB0-716B-4706-B6B1-4BC01135F0E8}" dt="2021-02-22T01:08:02.911" v="5294" actId="20577"/>
      <pc:docMkLst>
        <pc:docMk/>
      </pc:docMkLst>
      <pc:sldChg chg="modSp mod">
        <pc:chgData name="Ian Nabney" userId="d6603c99-5c95-4d2b-ba76-fe87db2f29c6" providerId="ADAL" clId="{05CC8EB0-716B-4706-B6B1-4BC01135F0E8}" dt="2021-02-21T21:23:02.851" v="2700" actId="20577"/>
        <pc:sldMkLst>
          <pc:docMk/>
          <pc:sldMk cId="0" sldId="256"/>
        </pc:sldMkLst>
        <pc:spChg chg="mod">
          <ac:chgData name="Ian Nabney" userId="d6603c99-5c95-4d2b-ba76-fe87db2f29c6" providerId="ADAL" clId="{05CC8EB0-716B-4706-B6B1-4BC01135F0E8}" dt="2021-02-21T21:23:02.851" v="2700" actId="20577"/>
          <ac:spMkLst>
            <pc:docMk/>
            <pc:sldMk cId="0" sldId="256"/>
            <ac:spMk id="30722" creationId="{1EFC9091-8354-444B-BB79-2B3E0582CEE3}"/>
          </ac:spMkLst>
        </pc:spChg>
      </pc:sldChg>
      <pc:sldChg chg="modSp mod">
        <pc:chgData name="Ian Nabney" userId="d6603c99-5c95-4d2b-ba76-fe87db2f29c6" providerId="ADAL" clId="{05CC8EB0-716B-4706-B6B1-4BC01135F0E8}" dt="2021-02-21T21:24:21.387" v="2789" actId="20577"/>
        <pc:sldMkLst>
          <pc:docMk/>
          <pc:sldMk cId="0" sldId="276"/>
        </pc:sldMkLst>
        <pc:spChg chg="mod">
          <ac:chgData name="Ian Nabney" userId="d6603c99-5c95-4d2b-ba76-fe87db2f29c6" providerId="ADAL" clId="{05CC8EB0-716B-4706-B6B1-4BC01135F0E8}" dt="2021-02-21T21:24:21.387" v="2789" actId="20577"/>
          <ac:spMkLst>
            <pc:docMk/>
            <pc:sldMk cId="0" sldId="276"/>
            <ac:spMk id="32771" creationId="{8674BF37-E827-4547-8249-5CE423AC6A24}"/>
          </ac:spMkLst>
        </pc:spChg>
      </pc:sldChg>
      <pc:sldChg chg="addSp modSp new del mod modTransition">
        <pc:chgData name="Ian Nabney" userId="d6603c99-5c95-4d2b-ba76-fe87db2f29c6" providerId="ADAL" clId="{05CC8EB0-716B-4706-B6B1-4BC01135F0E8}" dt="2021-02-21T21:24:27.487" v="2790" actId="47"/>
        <pc:sldMkLst>
          <pc:docMk/>
          <pc:sldMk cId="1188397951" sldId="277"/>
        </pc:sldMkLst>
        <pc:spChg chg="mod">
          <ac:chgData name="Ian Nabney" userId="d6603c99-5c95-4d2b-ba76-fe87db2f29c6" providerId="ADAL" clId="{05CC8EB0-716B-4706-B6B1-4BC01135F0E8}" dt="2021-02-20T18:04:17.595" v="221" actId="20577"/>
          <ac:spMkLst>
            <pc:docMk/>
            <pc:sldMk cId="1188397951" sldId="277"/>
            <ac:spMk id="2" creationId="{8FEF88B0-B6FB-4C08-999D-595CA006A93C}"/>
          </ac:spMkLst>
        </pc:spChg>
        <pc:picChg chg="add mod">
          <ac:chgData name="Ian Nabney" userId="d6603c99-5c95-4d2b-ba76-fe87db2f29c6" providerId="ADAL" clId="{05CC8EB0-716B-4706-B6B1-4BC01135F0E8}" dt="2021-02-20T18:04:22.758" v="222" actId="14100"/>
          <ac:picMkLst>
            <pc:docMk/>
            <pc:sldMk cId="1188397951" sldId="277"/>
            <ac:picMk id="6" creationId="{894B9E08-6214-46DA-A30E-C2996E470263}"/>
          </ac:picMkLst>
        </pc:picChg>
      </pc:sldChg>
      <pc:sldChg chg="del">
        <pc:chgData name="Ian Nabney" userId="d6603c99-5c95-4d2b-ba76-fe87db2f29c6" providerId="ADAL" clId="{05CC8EB0-716B-4706-B6B1-4BC01135F0E8}" dt="2021-02-20T18:03:52.580" v="184" actId="47"/>
        <pc:sldMkLst>
          <pc:docMk/>
          <pc:sldMk cId="2462739281" sldId="277"/>
        </pc:sldMkLst>
      </pc:sldChg>
      <pc:sldChg chg="addSp modSp new mod modTransition">
        <pc:chgData name="Ian Nabney" userId="d6603c99-5c95-4d2b-ba76-fe87db2f29c6" providerId="ADAL" clId="{05CC8EB0-716B-4706-B6B1-4BC01135F0E8}" dt="2021-02-22T00:38:10.308" v="5291"/>
        <pc:sldMkLst>
          <pc:docMk/>
          <pc:sldMk cId="4194461092" sldId="277"/>
        </pc:sldMkLst>
        <pc:spChg chg="mod">
          <ac:chgData name="Ian Nabney" userId="d6603c99-5c95-4d2b-ba76-fe87db2f29c6" providerId="ADAL" clId="{05CC8EB0-716B-4706-B6B1-4BC01135F0E8}" dt="2021-02-21T21:34:05.264" v="2804" actId="20577"/>
          <ac:spMkLst>
            <pc:docMk/>
            <pc:sldMk cId="4194461092" sldId="277"/>
            <ac:spMk id="2" creationId="{6AF4B41E-90A9-4631-BFC2-C2DB2E963E07}"/>
          </ac:spMkLst>
        </pc:spChg>
        <pc:spChg chg="add mod">
          <ac:chgData name="Ian Nabney" userId="d6603c99-5c95-4d2b-ba76-fe87db2f29c6" providerId="ADAL" clId="{05CC8EB0-716B-4706-B6B1-4BC01135F0E8}" dt="2021-02-21T21:36:36.307" v="2855" actId="20577"/>
          <ac:spMkLst>
            <pc:docMk/>
            <pc:sldMk cId="4194461092" sldId="277"/>
            <ac:spMk id="6" creationId="{05B9840A-F96A-4600-8EF5-002DF52AA68B}"/>
          </ac:spMkLst>
        </pc:spChg>
        <pc:spChg chg="add mod">
          <ac:chgData name="Ian Nabney" userId="d6603c99-5c95-4d2b-ba76-fe87db2f29c6" providerId="ADAL" clId="{05CC8EB0-716B-4706-B6B1-4BC01135F0E8}" dt="2021-02-21T21:37:52.808" v="2901" actId="122"/>
          <ac:spMkLst>
            <pc:docMk/>
            <pc:sldMk cId="4194461092" sldId="277"/>
            <ac:spMk id="9" creationId="{806B0C9E-DD11-4B01-9FB7-17E9C3411951}"/>
          </ac:spMkLst>
        </pc:spChg>
        <pc:picChg chg="add mod modCrop">
          <ac:chgData name="Ian Nabney" userId="d6603c99-5c95-4d2b-ba76-fe87db2f29c6" providerId="ADAL" clId="{05CC8EB0-716B-4706-B6B1-4BC01135F0E8}" dt="2021-02-21T21:37:46.062" v="2899" actId="732"/>
          <ac:picMkLst>
            <pc:docMk/>
            <pc:sldMk cId="4194461092" sldId="277"/>
            <ac:picMk id="8" creationId="{9410B946-9A89-44B6-B86F-906C68388A0B}"/>
          </ac:picMkLst>
        </pc:picChg>
      </pc:sldChg>
      <pc:sldChg chg="addSp delSp modSp new mod modTransition">
        <pc:chgData name="Ian Nabney" userId="d6603c99-5c95-4d2b-ba76-fe87db2f29c6" providerId="ADAL" clId="{05CC8EB0-716B-4706-B6B1-4BC01135F0E8}" dt="2021-02-22T00:38:10.308" v="5291"/>
        <pc:sldMkLst>
          <pc:docMk/>
          <pc:sldMk cId="3007648936" sldId="278"/>
        </pc:sldMkLst>
        <pc:spChg chg="mod">
          <ac:chgData name="Ian Nabney" userId="d6603c99-5c95-4d2b-ba76-fe87db2f29c6" providerId="ADAL" clId="{05CC8EB0-716B-4706-B6B1-4BC01135F0E8}" dt="2021-02-21T21:38:52.439" v="2907" actId="20577"/>
          <ac:spMkLst>
            <pc:docMk/>
            <pc:sldMk cId="3007648936" sldId="278"/>
            <ac:spMk id="2" creationId="{61A8FA02-699E-45B0-92B0-328A995C3595}"/>
          </ac:spMkLst>
        </pc:spChg>
        <pc:spChg chg="add mod">
          <ac:chgData name="Ian Nabney" userId="d6603c99-5c95-4d2b-ba76-fe87db2f29c6" providerId="ADAL" clId="{05CC8EB0-716B-4706-B6B1-4BC01135F0E8}" dt="2021-02-21T21:40:33.023" v="3085" actId="20577"/>
          <ac:spMkLst>
            <pc:docMk/>
            <pc:sldMk cId="3007648936" sldId="278"/>
            <ac:spMk id="6" creationId="{55085BA1-7B30-49A7-8FEA-72F623B14059}"/>
          </ac:spMkLst>
        </pc:spChg>
        <pc:spChg chg="add mod">
          <ac:chgData name="Ian Nabney" userId="d6603c99-5c95-4d2b-ba76-fe87db2f29c6" providerId="ADAL" clId="{05CC8EB0-716B-4706-B6B1-4BC01135F0E8}" dt="2021-02-21T21:50:33.151" v="3345" actId="21"/>
          <ac:spMkLst>
            <pc:docMk/>
            <pc:sldMk cId="3007648936" sldId="278"/>
            <ac:spMk id="11" creationId="{9BB3D93B-B8E9-40E1-8E66-148E9238ECB6}"/>
          </ac:spMkLst>
        </pc:spChg>
        <pc:picChg chg="add mod">
          <ac:chgData name="Ian Nabney" userId="d6603c99-5c95-4d2b-ba76-fe87db2f29c6" providerId="ADAL" clId="{05CC8EB0-716B-4706-B6B1-4BC01135F0E8}" dt="2021-02-21T21:46:59.621" v="3088" actId="1076"/>
          <ac:picMkLst>
            <pc:docMk/>
            <pc:sldMk cId="3007648936" sldId="278"/>
            <ac:picMk id="8" creationId="{83E9DBEF-7570-4E9B-97B2-F9CE3B20E765}"/>
          </ac:picMkLst>
        </pc:picChg>
        <pc:picChg chg="add mod">
          <ac:chgData name="Ian Nabney" userId="d6603c99-5c95-4d2b-ba76-fe87db2f29c6" providerId="ADAL" clId="{05CC8EB0-716B-4706-B6B1-4BC01135F0E8}" dt="2021-02-21T21:46:56.799" v="3087" actId="1076"/>
          <ac:picMkLst>
            <pc:docMk/>
            <pc:sldMk cId="3007648936" sldId="278"/>
            <ac:picMk id="10" creationId="{0F74B9F7-2099-4602-80FB-8E307820D9ED}"/>
          </ac:picMkLst>
        </pc:picChg>
        <pc:picChg chg="add del mod">
          <ac:chgData name="Ian Nabney" userId="d6603c99-5c95-4d2b-ba76-fe87db2f29c6" providerId="ADAL" clId="{05CC8EB0-716B-4706-B6B1-4BC01135F0E8}" dt="2021-02-21T21:51:11.067" v="3379" actId="21"/>
          <ac:picMkLst>
            <pc:docMk/>
            <pc:sldMk cId="3007648936" sldId="278"/>
            <ac:picMk id="13" creationId="{E9ED5DDE-7B40-41E0-A1CC-8639AF00B314}"/>
          </ac:picMkLst>
        </pc:picChg>
      </pc:sldChg>
      <pc:sldChg chg="del">
        <pc:chgData name="Ian Nabney" userId="d6603c99-5c95-4d2b-ba76-fe87db2f29c6" providerId="ADAL" clId="{05CC8EB0-716B-4706-B6B1-4BC01135F0E8}" dt="2021-02-20T18:03:52.580" v="184" actId="47"/>
        <pc:sldMkLst>
          <pc:docMk/>
          <pc:sldMk cId="3332262627" sldId="278"/>
        </pc:sldMkLst>
      </pc:sldChg>
      <pc:sldChg chg="addSp modSp new del mod modTransition">
        <pc:chgData name="Ian Nabney" userId="d6603c99-5c95-4d2b-ba76-fe87db2f29c6" providerId="ADAL" clId="{05CC8EB0-716B-4706-B6B1-4BC01135F0E8}" dt="2021-02-21T21:24:27.487" v="2790" actId="47"/>
        <pc:sldMkLst>
          <pc:docMk/>
          <pc:sldMk cId="4235025941" sldId="278"/>
        </pc:sldMkLst>
        <pc:spChg chg="mod">
          <ac:chgData name="Ian Nabney" userId="d6603c99-5c95-4d2b-ba76-fe87db2f29c6" providerId="ADAL" clId="{05CC8EB0-716B-4706-B6B1-4BC01135F0E8}" dt="2021-02-20T18:11:45.465" v="246" actId="20577"/>
          <ac:spMkLst>
            <pc:docMk/>
            <pc:sldMk cId="4235025941" sldId="278"/>
            <ac:spMk id="2" creationId="{2B3A7AB4-EB66-49C0-9BB4-235D47DB283D}"/>
          </ac:spMkLst>
        </pc:spChg>
        <pc:spChg chg="add mod">
          <ac:chgData name="Ian Nabney" userId="d6603c99-5c95-4d2b-ba76-fe87db2f29c6" providerId="ADAL" clId="{05CC8EB0-716B-4706-B6B1-4BC01135F0E8}" dt="2021-02-20T18:20:41.705" v="404" actId="207"/>
          <ac:spMkLst>
            <pc:docMk/>
            <pc:sldMk cId="4235025941" sldId="278"/>
            <ac:spMk id="6" creationId="{A4F4FB31-B2D6-4C9F-9D7B-5292392C5219}"/>
          </ac:spMkLst>
        </pc:spChg>
      </pc:sldChg>
      <pc:sldChg chg="addSp modSp new del mod modTransition">
        <pc:chgData name="Ian Nabney" userId="d6603c99-5c95-4d2b-ba76-fe87db2f29c6" providerId="ADAL" clId="{05CC8EB0-716B-4706-B6B1-4BC01135F0E8}" dt="2021-02-21T21:24:27.487" v="2790" actId="47"/>
        <pc:sldMkLst>
          <pc:docMk/>
          <pc:sldMk cId="785328358" sldId="279"/>
        </pc:sldMkLst>
        <pc:spChg chg="mod">
          <ac:chgData name="Ian Nabney" userId="d6603c99-5c95-4d2b-ba76-fe87db2f29c6" providerId="ADAL" clId="{05CC8EB0-716B-4706-B6B1-4BC01135F0E8}" dt="2021-02-20T18:18:38.515" v="354" actId="20577"/>
          <ac:spMkLst>
            <pc:docMk/>
            <pc:sldMk cId="785328358" sldId="279"/>
            <ac:spMk id="2" creationId="{14D66601-1B60-440D-AD35-3E593CDC1E68}"/>
          </ac:spMkLst>
        </pc:spChg>
        <pc:spChg chg="add mod">
          <ac:chgData name="Ian Nabney" userId="d6603c99-5c95-4d2b-ba76-fe87db2f29c6" providerId="ADAL" clId="{05CC8EB0-716B-4706-B6B1-4BC01135F0E8}" dt="2021-02-20T18:30:25.107" v="417" actId="20577"/>
          <ac:spMkLst>
            <pc:docMk/>
            <pc:sldMk cId="785328358" sldId="279"/>
            <ac:spMk id="6" creationId="{3780D46C-B34B-4BFA-B2F8-719AA91E4A67}"/>
          </ac:spMkLst>
        </pc:spChg>
      </pc:sldChg>
      <pc:sldChg chg="addSp modSp new mod modTransition">
        <pc:chgData name="Ian Nabney" userId="d6603c99-5c95-4d2b-ba76-fe87db2f29c6" providerId="ADAL" clId="{05CC8EB0-716B-4706-B6B1-4BC01135F0E8}" dt="2021-02-22T00:38:10.308" v="5291"/>
        <pc:sldMkLst>
          <pc:docMk/>
          <pc:sldMk cId="1840138605" sldId="279"/>
        </pc:sldMkLst>
        <pc:spChg chg="mod">
          <ac:chgData name="Ian Nabney" userId="d6603c99-5c95-4d2b-ba76-fe87db2f29c6" providerId="ADAL" clId="{05CC8EB0-716B-4706-B6B1-4BC01135F0E8}" dt="2021-02-21T21:49:31.209" v="3278" actId="20577"/>
          <ac:spMkLst>
            <pc:docMk/>
            <pc:sldMk cId="1840138605" sldId="279"/>
            <ac:spMk id="2" creationId="{81326DF2-5239-44DD-B802-97937BACA7EB}"/>
          </ac:spMkLst>
        </pc:spChg>
        <pc:spChg chg="add mod">
          <ac:chgData name="Ian Nabney" userId="d6603c99-5c95-4d2b-ba76-fe87db2f29c6" providerId="ADAL" clId="{05CC8EB0-716B-4706-B6B1-4BC01135F0E8}" dt="2021-02-21T23:44:37.773" v="5290" actId="20577"/>
          <ac:spMkLst>
            <pc:docMk/>
            <pc:sldMk cId="1840138605" sldId="279"/>
            <ac:spMk id="6" creationId="{318D8D39-F1FB-43F8-A1C1-008F44552E80}"/>
          </ac:spMkLst>
        </pc:spChg>
      </pc:sldChg>
      <pc:sldChg chg="del">
        <pc:chgData name="Ian Nabney" userId="d6603c99-5c95-4d2b-ba76-fe87db2f29c6" providerId="ADAL" clId="{05CC8EB0-716B-4706-B6B1-4BC01135F0E8}" dt="2021-02-20T18:03:52.580" v="184" actId="47"/>
        <pc:sldMkLst>
          <pc:docMk/>
          <pc:sldMk cId="3211899754" sldId="279"/>
        </pc:sldMkLst>
      </pc:sldChg>
      <pc:sldChg chg="del">
        <pc:chgData name="Ian Nabney" userId="d6603c99-5c95-4d2b-ba76-fe87db2f29c6" providerId="ADAL" clId="{05CC8EB0-716B-4706-B6B1-4BC01135F0E8}" dt="2021-02-20T18:03:52.580" v="184" actId="47"/>
        <pc:sldMkLst>
          <pc:docMk/>
          <pc:sldMk cId="122012374" sldId="280"/>
        </pc:sldMkLst>
      </pc:sldChg>
      <pc:sldChg chg="addSp modSp new del mod modTransition">
        <pc:chgData name="Ian Nabney" userId="d6603c99-5c95-4d2b-ba76-fe87db2f29c6" providerId="ADAL" clId="{05CC8EB0-716B-4706-B6B1-4BC01135F0E8}" dt="2021-02-21T21:24:27.487" v="2790" actId="47"/>
        <pc:sldMkLst>
          <pc:docMk/>
          <pc:sldMk cId="2749144680" sldId="280"/>
        </pc:sldMkLst>
        <pc:spChg chg="mod">
          <ac:chgData name="Ian Nabney" userId="d6603c99-5c95-4d2b-ba76-fe87db2f29c6" providerId="ADAL" clId="{05CC8EB0-716B-4706-B6B1-4BC01135F0E8}" dt="2021-02-20T18:34:44.567" v="439" actId="20577"/>
          <ac:spMkLst>
            <pc:docMk/>
            <pc:sldMk cId="2749144680" sldId="280"/>
            <ac:spMk id="2" creationId="{E09C1ACC-F4C2-4FDC-8F26-6A99954B3ABE}"/>
          </ac:spMkLst>
        </pc:spChg>
        <pc:spChg chg="add mod">
          <ac:chgData name="Ian Nabney" userId="d6603c99-5c95-4d2b-ba76-fe87db2f29c6" providerId="ADAL" clId="{05CC8EB0-716B-4706-B6B1-4BC01135F0E8}" dt="2021-02-20T18:44:03.125" v="623" actId="20577"/>
          <ac:spMkLst>
            <pc:docMk/>
            <pc:sldMk cId="2749144680" sldId="280"/>
            <ac:spMk id="6" creationId="{47B2312F-EE16-45CF-9E61-93F29A38B4FA}"/>
          </ac:spMkLst>
        </pc:spChg>
      </pc:sldChg>
      <pc:sldChg chg="addSp modSp new mod modTransition">
        <pc:chgData name="Ian Nabney" userId="d6603c99-5c95-4d2b-ba76-fe87db2f29c6" providerId="ADAL" clId="{05CC8EB0-716B-4706-B6B1-4BC01135F0E8}" dt="2021-02-22T00:38:10.308" v="5291"/>
        <pc:sldMkLst>
          <pc:docMk/>
          <pc:sldMk cId="3068852095" sldId="280"/>
        </pc:sldMkLst>
        <pc:spChg chg="mod">
          <ac:chgData name="Ian Nabney" userId="d6603c99-5c95-4d2b-ba76-fe87db2f29c6" providerId="ADAL" clId="{05CC8EB0-716B-4706-B6B1-4BC01135F0E8}" dt="2021-02-21T21:50:50.065" v="3372" actId="20577"/>
          <ac:spMkLst>
            <pc:docMk/>
            <pc:sldMk cId="3068852095" sldId="280"/>
            <ac:spMk id="2" creationId="{4DA0BFF5-4F0A-43ED-8D29-AFFA3A3997C7}"/>
          </ac:spMkLst>
        </pc:spChg>
        <pc:spChg chg="add mod">
          <ac:chgData name="Ian Nabney" userId="d6603c99-5c95-4d2b-ba76-fe87db2f29c6" providerId="ADAL" clId="{05CC8EB0-716B-4706-B6B1-4BC01135F0E8}" dt="2021-02-21T21:54:15.104" v="3541" actId="20577"/>
          <ac:spMkLst>
            <pc:docMk/>
            <pc:sldMk cId="3068852095" sldId="280"/>
            <ac:spMk id="7" creationId="{CD9AFC4C-C5C0-4EB6-AAF5-B63ED2FF3843}"/>
          </ac:spMkLst>
        </pc:spChg>
        <pc:picChg chg="add mod">
          <ac:chgData name="Ian Nabney" userId="d6603c99-5c95-4d2b-ba76-fe87db2f29c6" providerId="ADAL" clId="{05CC8EB0-716B-4706-B6B1-4BC01135F0E8}" dt="2021-02-21T21:53:31.318" v="3441" actId="1076"/>
          <ac:picMkLst>
            <pc:docMk/>
            <pc:sldMk cId="3068852095" sldId="280"/>
            <ac:picMk id="8" creationId="{7D51F6F2-A011-4AE6-8BE7-B7134F9C09F4}"/>
          </ac:picMkLst>
        </pc:picChg>
        <pc:picChg chg="add mod">
          <ac:chgData name="Ian Nabney" userId="d6603c99-5c95-4d2b-ba76-fe87db2f29c6" providerId="ADAL" clId="{05CC8EB0-716B-4706-B6B1-4BC01135F0E8}" dt="2021-02-21T21:53:29.781" v="3440" actId="1076"/>
          <ac:picMkLst>
            <pc:docMk/>
            <pc:sldMk cId="3068852095" sldId="280"/>
            <ac:picMk id="10" creationId="{A0769FEC-A7A5-4121-BAC0-79CF93484109}"/>
          </ac:picMkLst>
        </pc:picChg>
      </pc:sldChg>
      <pc:sldChg chg="del">
        <pc:chgData name="Ian Nabney" userId="d6603c99-5c95-4d2b-ba76-fe87db2f29c6" providerId="ADAL" clId="{05CC8EB0-716B-4706-B6B1-4BC01135F0E8}" dt="2021-02-20T18:03:52.580" v="184" actId="47"/>
        <pc:sldMkLst>
          <pc:docMk/>
          <pc:sldMk cId="79106315" sldId="281"/>
        </pc:sldMkLst>
      </pc:sldChg>
      <pc:sldChg chg="addSp modSp new del mod modTransition">
        <pc:chgData name="Ian Nabney" userId="d6603c99-5c95-4d2b-ba76-fe87db2f29c6" providerId="ADAL" clId="{05CC8EB0-716B-4706-B6B1-4BC01135F0E8}" dt="2021-02-21T21:24:27.487" v="2790" actId="47"/>
        <pc:sldMkLst>
          <pc:docMk/>
          <pc:sldMk cId="1789970195" sldId="281"/>
        </pc:sldMkLst>
        <pc:spChg chg="mod">
          <ac:chgData name="Ian Nabney" userId="d6603c99-5c95-4d2b-ba76-fe87db2f29c6" providerId="ADAL" clId="{05CC8EB0-716B-4706-B6B1-4BC01135F0E8}" dt="2021-02-20T18:45:59.948" v="657" actId="20577"/>
          <ac:spMkLst>
            <pc:docMk/>
            <pc:sldMk cId="1789970195" sldId="281"/>
            <ac:spMk id="2" creationId="{DB35C138-8992-4302-899C-8D9C2D6070F9}"/>
          </ac:spMkLst>
        </pc:spChg>
        <pc:spChg chg="add mod">
          <ac:chgData name="Ian Nabney" userId="d6603c99-5c95-4d2b-ba76-fe87db2f29c6" providerId="ADAL" clId="{05CC8EB0-716B-4706-B6B1-4BC01135F0E8}" dt="2021-02-20T18:47:05.948" v="735" actId="12"/>
          <ac:spMkLst>
            <pc:docMk/>
            <pc:sldMk cId="1789970195" sldId="281"/>
            <ac:spMk id="7" creationId="{D7BD0AEE-C2DF-450A-BBE9-894B0C94AE30}"/>
          </ac:spMkLst>
        </pc:spChg>
        <pc:spChg chg="add mod">
          <ac:chgData name="Ian Nabney" userId="d6603c99-5c95-4d2b-ba76-fe87db2f29c6" providerId="ADAL" clId="{05CC8EB0-716B-4706-B6B1-4BC01135F0E8}" dt="2021-02-20T18:48:00.672" v="742" actId="20577"/>
          <ac:spMkLst>
            <pc:docMk/>
            <pc:sldMk cId="1789970195" sldId="281"/>
            <ac:spMk id="8" creationId="{405FF66C-E05B-4085-95CB-66D4B9D1CC42}"/>
          </ac:spMkLst>
        </pc:spChg>
        <pc:picChg chg="add mod">
          <ac:chgData name="Ian Nabney" userId="d6603c99-5c95-4d2b-ba76-fe87db2f29c6" providerId="ADAL" clId="{05CC8EB0-716B-4706-B6B1-4BC01135F0E8}" dt="2021-02-20T18:46:16.506" v="659" actId="1076"/>
          <ac:picMkLst>
            <pc:docMk/>
            <pc:sldMk cId="1789970195" sldId="281"/>
            <ac:picMk id="6" creationId="{F03483B5-5590-4447-812A-370B68B63304}"/>
          </ac:picMkLst>
        </pc:picChg>
      </pc:sldChg>
      <pc:sldChg chg="addSp modSp new mod modTransition">
        <pc:chgData name="Ian Nabney" userId="d6603c99-5c95-4d2b-ba76-fe87db2f29c6" providerId="ADAL" clId="{05CC8EB0-716B-4706-B6B1-4BC01135F0E8}" dt="2021-02-22T00:38:10.308" v="5291"/>
        <pc:sldMkLst>
          <pc:docMk/>
          <pc:sldMk cId="2174166349" sldId="281"/>
        </pc:sldMkLst>
        <pc:spChg chg="mod">
          <ac:chgData name="Ian Nabney" userId="d6603c99-5c95-4d2b-ba76-fe87db2f29c6" providerId="ADAL" clId="{05CC8EB0-716B-4706-B6B1-4BC01135F0E8}" dt="2021-02-21T21:55:08.340" v="3568" actId="20577"/>
          <ac:spMkLst>
            <pc:docMk/>
            <pc:sldMk cId="2174166349" sldId="281"/>
            <ac:spMk id="2" creationId="{32972842-792C-432E-AB05-84A8260D4651}"/>
          </ac:spMkLst>
        </pc:spChg>
        <pc:spChg chg="add mod">
          <ac:chgData name="Ian Nabney" userId="d6603c99-5c95-4d2b-ba76-fe87db2f29c6" providerId="ADAL" clId="{05CC8EB0-716B-4706-B6B1-4BC01135F0E8}" dt="2021-02-21T21:59:20.130" v="3595" actId="20577"/>
          <ac:spMkLst>
            <pc:docMk/>
            <pc:sldMk cId="2174166349" sldId="281"/>
            <ac:spMk id="8" creationId="{41615E55-94B5-4B3C-AC79-8AF36F5BD6CA}"/>
          </ac:spMkLst>
        </pc:spChg>
        <pc:picChg chg="add mod">
          <ac:chgData name="Ian Nabney" userId="d6603c99-5c95-4d2b-ba76-fe87db2f29c6" providerId="ADAL" clId="{05CC8EB0-716B-4706-B6B1-4BC01135F0E8}" dt="2021-02-21T21:56:58.350" v="3570" actId="1076"/>
          <ac:picMkLst>
            <pc:docMk/>
            <pc:sldMk cId="2174166349" sldId="281"/>
            <ac:picMk id="7" creationId="{200C0A1A-8C8C-4B9D-9E4D-72CC4C07C171}"/>
          </ac:picMkLst>
        </pc:picChg>
      </pc:sldChg>
      <pc:sldChg chg="del">
        <pc:chgData name="Ian Nabney" userId="d6603c99-5c95-4d2b-ba76-fe87db2f29c6" providerId="ADAL" clId="{05CC8EB0-716B-4706-B6B1-4BC01135F0E8}" dt="2021-02-20T18:03:52.580" v="184" actId="47"/>
        <pc:sldMkLst>
          <pc:docMk/>
          <pc:sldMk cId="278062578" sldId="282"/>
        </pc:sldMkLst>
      </pc:sldChg>
      <pc:sldChg chg="addSp modSp new mod modTransition">
        <pc:chgData name="Ian Nabney" userId="d6603c99-5c95-4d2b-ba76-fe87db2f29c6" providerId="ADAL" clId="{05CC8EB0-716B-4706-B6B1-4BC01135F0E8}" dt="2021-02-22T00:38:10.308" v="5291"/>
        <pc:sldMkLst>
          <pc:docMk/>
          <pc:sldMk cId="2386776082" sldId="282"/>
        </pc:sldMkLst>
        <pc:spChg chg="mod">
          <ac:chgData name="Ian Nabney" userId="d6603c99-5c95-4d2b-ba76-fe87db2f29c6" providerId="ADAL" clId="{05CC8EB0-716B-4706-B6B1-4BC01135F0E8}" dt="2021-02-21T22:05:08.966" v="3604" actId="20577"/>
          <ac:spMkLst>
            <pc:docMk/>
            <pc:sldMk cId="2386776082" sldId="282"/>
            <ac:spMk id="2" creationId="{6125FA47-B153-4D98-B3D9-DAD8F76082FB}"/>
          </ac:spMkLst>
        </pc:spChg>
        <pc:spChg chg="add mod">
          <ac:chgData name="Ian Nabney" userId="d6603c99-5c95-4d2b-ba76-fe87db2f29c6" providerId="ADAL" clId="{05CC8EB0-716B-4706-B6B1-4BC01135F0E8}" dt="2021-02-21T22:09:30.930" v="3638" actId="6549"/>
          <ac:spMkLst>
            <pc:docMk/>
            <pc:sldMk cId="2386776082" sldId="282"/>
            <ac:spMk id="6" creationId="{2A290A6A-F6A4-41A1-84F5-5599259F874C}"/>
          </ac:spMkLst>
        </pc:spChg>
        <pc:picChg chg="add mod">
          <ac:chgData name="Ian Nabney" userId="d6603c99-5c95-4d2b-ba76-fe87db2f29c6" providerId="ADAL" clId="{05CC8EB0-716B-4706-B6B1-4BC01135F0E8}" dt="2021-02-21T22:07:19.910" v="3629" actId="1076"/>
          <ac:picMkLst>
            <pc:docMk/>
            <pc:sldMk cId="2386776082" sldId="282"/>
            <ac:picMk id="8" creationId="{47DE19D2-ED04-47B5-AF9D-898360677DD6}"/>
          </ac:picMkLst>
        </pc:picChg>
        <pc:picChg chg="add mod">
          <ac:chgData name="Ian Nabney" userId="d6603c99-5c95-4d2b-ba76-fe87db2f29c6" providerId="ADAL" clId="{05CC8EB0-716B-4706-B6B1-4BC01135F0E8}" dt="2021-02-21T22:10:03.462" v="3642" actId="14100"/>
          <ac:picMkLst>
            <pc:docMk/>
            <pc:sldMk cId="2386776082" sldId="282"/>
            <ac:picMk id="10" creationId="{7F3C8F20-FC7B-416B-A8A8-9963B5E9EAE3}"/>
          </ac:picMkLst>
        </pc:picChg>
      </pc:sldChg>
      <pc:sldChg chg="addSp modSp new del mod modTransition">
        <pc:chgData name="Ian Nabney" userId="d6603c99-5c95-4d2b-ba76-fe87db2f29c6" providerId="ADAL" clId="{05CC8EB0-716B-4706-B6B1-4BC01135F0E8}" dt="2021-02-21T21:24:27.487" v="2790" actId="47"/>
        <pc:sldMkLst>
          <pc:docMk/>
          <pc:sldMk cId="3854370064" sldId="282"/>
        </pc:sldMkLst>
        <pc:spChg chg="mod">
          <ac:chgData name="Ian Nabney" userId="d6603c99-5c95-4d2b-ba76-fe87db2f29c6" providerId="ADAL" clId="{05CC8EB0-716B-4706-B6B1-4BC01135F0E8}" dt="2021-02-20T18:50:35.466" v="764" actId="20577"/>
          <ac:spMkLst>
            <pc:docMk/>
            <pc:sldMk cId="3854370064" sldId="282"/>
            <ac:spMk id="2" creationId="{5306EF33-8A73-48DC-BB38-0C68FB5D130C}"/>
          </ac:spMkLst>
        </pc:spChg>
        <pc:spChg chg="add mod">
          <ac:chgData name="Ian Nabney" userId="d6603c99-5c95-4d2b-ba76-fe87db2f29c6" providerId="ADAL" clId="{05CC8EB0-716B-4706-B6B1-4BC01135F0E8}" dt="2021-02-20T18:57:41.380" v="981" actId="20577"/>
          <ac:spMkLst>
            <pc:docMk/>
            <pc:sldMk cId="3854370064" sldId="282"/>
            <ac:spMk id="6" creationId="{9DDA06C6-8440-48AF-9758-35B33C21952C}"/>
          </ac:spMkLst>
        </pc:spChg>
      </pc:sldChg>
      <pc:sldChg chg="addSp modSp new del mod modTransition">
        <pc:chgData name="Ian Nabney" userId="d6603c99-5c95-4d2b-ba76-fe87db2f29c6" providerId="ADAL" clId="{05CC8EB0-716B-4706-B6B1-4BC01135F0E8}" dt="2021-02-21T21:24:27.487" v="2790" actId="47"/>
        <pc:sldMkLst>
          <pc:docMk/>
          <pc:sldMk cId="1021532930" sldId="283"/>
        </pc:sldMkLst>
        <pc:spChg chg="mod">
          <ac:chgData name="Ian Nabney" userId="d6603c99-5c95-4d2b-ba76-fe87db2f29c6" providerId="ADAL" clId="{05CC8EB0-716B-4706-B6B1-4BC01135F0E8}" dt="2021-02-21T10:12:57.917" v="1099" actId="20577"/>
          <ac:spMkLst>
            <pc:docMk/>
            <pc:sldMk cId="1021532930" sldId="283"/>
            <ac:spMk id="2" creationId="{45B6A0D0-5760-413F-8CDA-B37413DEBD55}"/>
          </ac:spMkLst>
        </pc:spChg>
        <pc:spChg chg="add mod">
          <ac:chgData name="Ian Nabney" userId="d6603c99-5c95-4d2b-ba76-fe87db2f29c6" providerId="ADAL" clId="{05CC8EB0-716B-4706-B6B1-4BC01135F0E8}" dt="2021-02-21T10:14:21.463" v="1220" actId="207"/>
          <ac:spMkLst>
            <pc:docMk/>
            <pc:sldMk cId="1021532930" sldId="283"/>
            <ac:spMk id="7" creationId="{64C3A48E-26DD-45A2-AD1F-28881862CC7E}"/>
          </ac:spMkLst>
        </pc:spChg>
        <pc:picChg chg="add mod">
          <ac:chgData name="Ian Nabney" userId="d6603c99-5c95-4d2b-ba76-fe87db2f29c6" providerId="ADAL" clId="{05CC8EB0-716B-4706-B6B1-4BC01135F0E8}" dt="2021-02-21T10:14:13.883" v="1217" actId="1076"/>
          <ac:picMkLst>
            <pc:docMk/>
            <pc:sldMk cId="1021532930" sldId="283"/>
            <ac:picMk id="6" creationId="{181B89EF-9E36-4F64-9F8D-110B59591AF3}"/>
          </ac:picMkLst>
        </pc:picChg>
      </pc:sldChg>
      <pc:sldChg chg="del">
        <pc:chgData name="Ian Nabney" userId="d6603c99-5c95-4d2b-ba76-fe87db2f29c6" providerId="ADAL" clId="{05CC8EB0-716B-4706-B6B1-4BC01135F0E8}" dt="2021-02-20T18:03:52.580" v="184" actId="47"/>
        <pc:sldMkLst>
          <pc:docMk/>
          <pc:sldMk cId="1644431879" sldId="283"/>
        </pc:sldMkLst>
      </pc:sldChg>
      <pc:sldChg chg="addSp modSp new mod modTransition">
        <pc:chgData name="Ian Nabney" userId="d6603c99-5c95-4d2b-ba76-fe87db2f29c6" providerId="ADAL" clId="{05CC8EB0-716B-4706-B6B1-4BC01135F0E8}" dt="2021-02-22T00:38:10.308" v="5291"/>
        <pc:sldMkLst>
          <pc:docMk/>
          <pc:sldMk cId="3183366548" sldId="283"/>
        </pc:sldMkLst>
        <pc:spChg chg="mod">
          <ac:chgData name="Ian Nabney" userId="d6603c99-5c95-4d2b-ba76-fe87db2f29c6" providerId="ADAL" clId="{05CC8EB0-716B-4706-B6B1-4BC01135F0E8}" dt="2021-02-21T22:10:37.037" v="3656" actId="20577"/>
          <ac:spMkLst>
            <pc:docMk/>
            <pc:sldMk cId="3183366548" sldId="283"/>
            <ac:spMk id="2" creationId="{F480103E-8733-4DB5-8096-9FE49E765C04}"/>
          </ac:spMkLst>
        </pc:spChg>
        <pc:spChg chg="add mod">
          <ac:chgData name="Ian Nabney" userId="d6603c99-5c95-4d2b-ba76-fe87db2f29c6" providerId="ADAL" clId="{05CC8EB0-716B-4706-B6B1-4BC01135F0E8}" dt="2021-02-21T22:11:42.184" v="3678" actId="6549"/>
          <ac:spMkLst>
            <pc:docMk/>
            <pc:sldMk cId="3183366548" sldId="283"/>
            <ac:spMk id="6" creationId="{00867DC6-B00A-4180-B9FA-846666EDC28B}"/>
          </ac:spMkLst>
        </pc:spChg>
        <pc:picChg chg="add mod">
          <ac:chgData name="Ian Nabney" userId="d6603c99-5c95-4d2b-ba76-fe87db2f29c6" providerId="ADAL" clId="{05CC8EB0-716B-4706-B6B1-4BC01135F0E8}" dt="2021-02-21T22:12:18.207" v="3683" actId="1076"/>
          <ac:picMkLst>
            <pc:docMk/>
            <pc:sldMk cId="3183366548" sldId="283"/>
            <ac:picMk id="8" creationId="{187FE096-BC8C-4DD6-997C-5223AF033607}"/>
          </ac:picMkLst>
        </pc:picChg>
      </pc:sldChg>
      <pc:sldChg chg="addSp modSp new mod modTransition">
        <pc:chgData name="Ian Nabney" userId="d6603c99-5c95-4d2b-ba76-fe87db2f29c6" providerId="ADAL" clId="{05CC8EB0-716B-4706-B6B1-4BC01135F0E8}" dt="2021-02-22T00:38:10.308" v="5291"/>
        <pc:sldMkLst>
          <pc:docMk/>
          <pc:sldMk cId="2540274800" sldId="284"/>
        </pc:sldMkLst>
        <pc:spChg chg="mod">
          <ac:chgData name="Ian Nabney" userId="d6603c99-5c95-4d2b-ba76-fe87db2f29c6" providerId="ADAL" clId="{05CC8EB0-716B-4706-B6B1-4BC01135F0E8}" dt="2021-02-21T22:19:07.764" v="3713" actId="20577"/>
          <ac:spMkLst>
            <pc:docMk/>
            <pc:sldMk cId="2540274800" sldId="284"/>
            <ac:spMk id="2" creationId="{B9B7B7A9-E375-4EF0-9B0D-6CBF79CD7727}"/>
          </ac:spMkLst>
        </pc:spChg>
        <pc:spChg chg="add mod">
          <ac:chgData name="Ian Nabney" userId="d6603c99-5c95-4d2b-ba76-fe87db2f29c6" providerId="ADAL" clId="{05CC8EB0-716B-4706-B6B1-4BC01135F0E8}" dt="2021-02-21T22:24:00.077" v="3848" actId="6549"/>
          <ac:spMkLst>
            <pc:docMk/>
            <pc:sldMk cId="2540274800" sldId="284"/>
            <ac:spMk id="6" creationId="{E76143B0-4E08-4890-A831-50AA39B528DB}"/>
          </ac:spMkLst>
        </pc:spChg>
        <pc:picChg chg="add mod">
          <ac:chgData name="Ian Nabney" userId="d6603c99-5c95-4d2b-ba76-fe87db2f29c6" providerId="ADAL" clId="{05CC8EB0-716B-4706-B6B1-4BC01135F0E8}" dt="2021-02-21T22:23:29.257" v="3745" actId="1076"/>
          <ac:picMkLst>
            <pc:docMk/>
            <pc:sldMk cId="2540274800" sldId="284"/>
            <ac:picMk id="8" creationId="{9D26AEA0-ED9C-4FA7-BFFD-93406706C706}"/>
          </ac:picMkLst>
        </pc:picChg>
      </pc:sldChg>
      <pc:sldChg chg="del">
        <pc:chgData name="Ian Nabney" userId="d6603c99-5c95-4d2b-ba76-fe87db2f29c6" providerId="ADAL" clId="{05CC8EB0-716B-4706-B6B1-4BC01135F0E8}" dt="2021-02-20T18:03:52.580" v="184" actId="47"/>
        <pc:sldMkLst>
          <pc:docMk/>
          <pc:sldMk cId="3210668178" sldId="284"/>
        </pc:sldMkLst>
      </pc:sldChg>
      <pc:sldChg chg="addSp modSp new del mod modTransition">
        <pc:chgData name="Ian Nabney" userId="d6603c99-5c95-4d2b-ba76-fe87db2f29c6" providerId="ADAL" clId="{05CC8EB0-716B-4706-B6B1-4BC01135F0E8}" dt="2021-02-21T21:24:27.487" v="2790" actId="47"/>
        <pc:sldMkLst>
          <pc:docMk/>
          <pc:sldMk cId="3363425178" sldId="284"/>
        </pc:sldMkLst>
        <pc:spChg chg="mod">
          <ac:chgData name="Ian Nabney" userId="d6603c99-5c95-4d2b-ba76-fe87db2f29c6" providerId="ADAL" clId="{05CC8EB0-716B-4706-B6B1-4BC01135F0E8}" dt="2021-02-21T10:15:06.156" v="1233" actId="20577"/>
          <ac:spMkLst>
            <pc:docMk/>
            <pc:sldMk cId="3363425178" sldId="284"/>
            <ac:spMk id="2" creationId="{70585ECA-5FF4-4F68-886C-6F988C898352}"/>
          </ac:spMkLst>
        </pc:spChg>
        <pc:spChg chg="add mod">
          <ac:chgData name="Ian Nabney" userId="d6603c99-5c95-4d2b-ba76-fe87db2f29c6" providerId="ADAL" clId="{05CC8EB0-716B-4706-B6B1-4BC01135F0E8}" dt="2021-02-21T10:16:22.556" v="1239" actId="20577"/>
          <ac:spMkLst>
            <pc:docMk/>
            <pc:sldMk cId="3363425178" sldId="284"/>
            <ac:spMk id="7" creationId="{912361D0-1224-4BD5-9128-17892306E3F0}"/>
          </ac:spMkLst>
        </pc:spChg>
        <pc:picChg chg="add mod">
          <ac:chgData name="Ian Nabney" userId="d6603c99-5c95-4d2b-ba76-fe87db2f29c6" providerId="ADAL" clId="{05CC8EB0-716B-4706-B6B1-4BC01135F0E8}" dt="2021-02-21T10:15:23.581" v="1235" actId="1076"/>
          <ac:picMkLst>
            <pc:docMk/>
            <pc:sldMk cId="3363425178" sldId="284"/>
            <ac:picMk id="6" creationId="{EA17603B-E31B-4048-A2FD-E89662FED4B6}"/>
          </ac:picMkLst>
        </pc:picChg>
      </pc:sldChg>
      <pc:sldChg chg="addSp modSp new mod modTransition">
        <pc:chgData name="Ian Nabney" userId="d6603c99-5c95-4d2b-ba76-fe87db2f29c6" providerId="ADAL" clId="{05CC8EB0-716B-4706-B6B1-4BC01135F0E8}" dt="2021-02-22T00:38:10.308" v="5291"/>
        <pc:sldMkLst>
          <pc:docMk/>
          <pc:sldMk cId="860985077" sldId="285"/>
        </pc:sldMkLst>
        <pc:spChg chg="mod">
          <ac:chgData name="Ian Nabney" userId="d6603c99-5c95-4d2b-ba76-fe87db2f29c6" providerId="ADAL" clId="{05CC8EB0-716B-4706-B6B1-4BC01135F0E8}" dt="2021-02-21T22:23:02.724" v="3744" actId="20577"/>
          <ac:spMkLst>
            <pc:docMk/>
            <pc:sldMk cId="860985077" sldId="285"/>
            <ac:spMk id="2" creationId="{4FB37ABA-5156-4235-AA69-F9ACC286809F}"/>
          </ac:spMkLst>
        </pc:spChg>
        <pc:spChg chg="add mod">
          <ac:chgData name="Ian Nabney" userId="d6603c99-5c95-4d2b-ba76-fe87db2f29c6" providerId="ADAL" clId="{05CC8EB0-716B-4706-B6B1-4BC01135F0E8}" dt="2021-02-21T22:27:23.674" v="3893" actId="12"/>
          <ac:spMkLst>
            <pc:docMk/>
            <pc:sldMk cId="860985077" sldId="285"/>
            <ac:spMk id="6" creationId="{36F79839-5284-4A8D-B616-DACEA582589D}"/>
          </ac:spMkLst>
        </pc:spChg>
        <pc:spChg chg="add mod">
          <ac:chgData name="Ian Nabney" userId="d6603c99-5c95-4d2b-ba76-fe87db2f29c6" providerId="ADAL" clId="{05CC8EB0-716B-4706-B6B1-4BC01135F0E8}" dt="2021-02-21T22:27:18.102" v="3892" actId="1076"/>
          <ac:spMkLst>
            <pc:docMk/>
            <pc:sldMk cId="860985077" sldId="285"/>
            <ac:spMk id="9" creationId="{2BD738E4-57E2-4F18-8455-BCE535F4A8B6}"/>
          </ac:spMkLst>
        </pc:spChg>
        <pc:picChg chg="add mod">
          <ac:chgData name="Ian Nabney" userId="d6603c99-5c95-4d2b-ba76-fe87db2f29c6" providerId="ADAL" clId="{05CC8EB0-716B-4706-B6B1-4BC01135F0E8}" dt="2021-02-21T22:25:17.975" v="3867" actId="1076"/>
          <ac:picMkLst>
            <pc:docMk/>
            <pc:sldMk cId="860985077" sldId="285"/>
            <ac:picMk id="8" creationId="{E9CDC210-BAAA-4868-9109-54F799A57413}"/>
          </ac:picMkLst>
        </pc:picChg>
        <pc:picChg chg="add mod">
          <ac:chgData name="Ian Nabney" userId="d6603c99-5c95-4d2b-ba76-fe87db2f29c6" providerId="ADAL" clId="{05CC8EB0-716B-4706-B6B1-4BC01135F0E8}" dt="2021-02-21T22:27:12.839" v="3891" actId="1076"/>
          <ac:picMkLst>
            <pc:docMk/>
            <pc:sldMk cId="860985077" sldId="285"/>
            <ac:picMk id="11" creationId="{1603A627-CDAF-4FC0-B8D8-6634AE076FF6}"/>
          </ac:picMkLst>
        </pc:picChg>
      </pc:sldChg>
      <pc:sldChg chg="addSp modSp new del mod modTransition">
        <pc:chgData name="Ian Nabney" userId="d6603c99-5c95-4d2b-ba76-fe87db2f29c6" providerId="ADAL" clId="{05CC8EB0-716B-4706-B6B1-4BC01135F0E8}" dt="2021-02-21T21:24:27.487" v="2790" actId="47"/>
        <pc:sldMkLst>
          <pc:docMk/>
          <pc:sldMk cId="2110821563" sldId="285"/>
        </pc:sldMkLst>
        <pc:spChg chg="mod">
          <ac:chgData name="Ian Nabney" userId="d6603c99-5c95-4d2b-ba76-fe87db2f29c6" providerId="ADAL" clId="{05CC8EB0-716B-4706-B6B1-4BC01135F0E8}" dt="2021-02-21T10:27:52.438" v="1266" actId="20577"/>
          <ac:spMkLst>
            <pc:docMk/>
            <pc:sldMk cId="2110821563" sldId="285"/>
            <ac:spMk id="2" creationId="{E6289373-4EAC-4259-A4E4-BDA75B256586}"/>
          </ac:spMkLst>
        </pc:spChg>
        <pc:spChg chg="add mod">
          <ac:chgData name="Ian Nabney" userId="d6603c99-5c95-4d2b-ba76-fe87db2f29c6" providerId="ADAL" clId="{05CC8EB0-716B-4706-B6B1-4BC01135F0E8}" dt="2021-02-21T10:49:15.234" v="1350" actId="20577"/>
          <ac:spMkLst>
            <pc:docMk/>
            <pc:sldMk cId="2110821563" sldId="285"/>
            <ac:spMk id="6" creationId="{7EC5E06D-473F-4C60-9FB3-0938B644A33F}"/>
          </ac:spMkLst>
        </pc:spChg>
      </pc:sldChg>
      <pc:sldChg chg="del">
        <pc:chgData name="Ian Nabney" userId="d6603c99-5c95-4d2b-ba76-fe87db2f29c6" providerId="ADAL" clId="{05CC8EB0-716B-4706-B6B1-4BC01135F0E8}" dt="2021-02-20T18:03:52.580" v="184" actId="47"/>
        <pc:sldMkLst>
          <pc:docMk/>
          <pc:sldMk cId="3544071691" sldId="285"/>
        </pc:sldMkLst>
      </pc:sldChg>
      <pc:sldChg chg="addSp modSp new del mod modTransition">
        <pc:chgData name="Ian Nabney" userId="d6603c99-5c95-4d2b-ba76-fe87db2f29c6" providerId="ADAL" clId="{05CC8EB0-716B-4706-B6B1-4BC01135F0E8}" dt="2021-02-21T21:24:27.487" v="2790" actId="47"/>
        <pc:sldMkLst>
          <pc:docMk/>
          <pc:sldMk cId="2334006621" sldId="286"/>
        </pc:sldMkLst>
        <pc:spChg chg="mod">
          <ac:chgData name="Ian Nabney" userId="d6603c99-5c95-4d2b-ba76-fe87db2f29c6" providerId="ADAL" clId="{05CC8EB0-716B-4706-B6B1-4BC01135F0E8}" dt="2021-02-21T10:49:29.211" v="1381" actId="20577"/>
          <ac:spMkLst>
            <pc:docMk/>
            <pc:sldMk cId="2334006621" sldId="286"/>
            <ac:spMk id="2" creationId="{019D626E-2836-4925-89A5-65FF807DB483}"/>
          </ac:spMkLst>
        </pc:spChg>
        <pc:spChg chg="add mod">
          <ac:chgData name="Ian Nabney" userId="d6603c99-5c95-4d2b-ba76-fe87db2f29c6" providerId="ADAL" clId="{05CC8EB0-716B-4706-B6B1-4BC01135F0E8}" dt="2021-02-21T10:54:13.965" v="1400" actId="1076"/>
          <ac:spMkLst>
            <pc:docMk/>
            <pc:sldMk cId="2334006621" sldId="286"/>
            <ac:spMk id="7" creationId="{047526CE-3A8B-493A-8C48-F7330BA2A60A}"/>
          </ac:spMkLst>
        </pc:spChg>
        <pc:spChg chg="add mod">
          <ac:chgData name="Ian Nabney" userId="d6603c99-5c95-4d2b-ba76-fe87db2f29c6" providerId="ADAL" clId="{05CC8EB0-716B-4706-B6B1-4BC01135F0E8}" dt="2021-02-21T10:54:02.279" v="1398" actId="20577"/>
          <ac:spMkLst>
            <pc:docMk/>
            <pc:sldMk cId="2334006621" sldId="286"/>
            <ac:spMk id="8" creationId="{6172EC25-C702-4FB0-98FA-DD932C6AF942}"/>
          </ac:spMkLst>
        </pc:spChg>
        <pc:picChg chg="add mod">
          <ac:chgData name="Ian Nabney" userId="d6603c99-5c95-4d2b-ba76-fe87db2f29c6" providerId="ADAL" clId="{05CC8EB0-716B-4706-B6B1-4BC01135F0E8}" dt="2021-02-21T10:54:08.948" v="1399" actId="1076"/>
          <ac:picMkLst>
            <pc:docMk/>
            <pc:sldMk cId="2334006621" sldId="286"/>
            <ac:picMk id="6" creationId="{8CB14528-5677-47CA-B274-1204468C7106}"/>
          </ac:picMkLst>
        </pc:picChg>
      </pc:sldChg>
      <pc:sldChg chg="del">
        <pc:chgData name="Ian Nabney" userId="d6603c99-5c95-4d2b-ba76-fe87db2f29c6" providerId="ADAL" clId="{05CC8EB0-716B-4706-B6B1-4BC01135F0E8}" dt="2021-02-20T18:03:52.580" v="184" actId="47"/>
        <pc:sldMkLst>
          <pc:docMk/>
          <pc:sldMk cId="3188237960" sldId="286"/>
        </pc:sldMkLst>
      </pc:sldChg>
      <pc:sldChg chg="addSp modSp new mod modTransition">
        <pc:chgData name="Ian Nabney" userId="d6603c99-5c95-4d2b-ba76-fe87db2f29c6" providerId="ADAL" clId="{05CC8EB0-716B-4706-B6B1-4BC01135F0E8}" dt="2021-02-22T00:38:10.308" v="5291"/>
        <pc:sldMkLst>
          <pc:docMk/>
          <pc:sldMk cId="3351266340" sldId="286"/>
        </pc:sldMkLst>
        <pc:spChg chg="mod">
          <ac:chgData name="Ian Nabney" userId="d6603c99-5c95-4d2b-ba76-fe87db2f29c6" providerId="ADAL" clId="{05CC8EB0-716B-4706-B6B1-4BC01135F0E8}" dt="2021-02-21T23:07:12.776" v="3918" actId="20577"/>
          <ac:spMkLst>
            <pc:docMk/>
            <pc:sldMk cId="3351266340" sldId="286"/>
            <ac:spMk id="2" creationId="{18E3B143-A3CA-41E2-9297-646C6D749F74}"/>
          </ac:spMkLst>
        </pc:spChg>
        <pc:spChg chg="add mod">
          <ac:chgData name="Ian Nabney" userId="d6603c99-5c95-4d2b-ba76-fe87db2f29c6" providerId="ADAL" clId="{05CC8EB0-716B-4706-B6B1-4BC01135F0E8}" dt="2021-02-21T23:08:32.788" v="3948" actId="207"/>
          <ac:spMkLst>
            <pc:docMk/>
            <pc:sldMk cId="3351266340" sldId="286"/>
            <ac:spMk id="6" creationId="{ED8181E7-669D-4ABC-86A3-AE997BD18C3F}"/>
          </ac:spMkLst>
        </pc:spChg>
        <pc:spChg chg="add mod">
          <ac:chgData name="Ian Nabney" userId="d6603c99-5c95-4d2b-ba76-fe87db2f29c6" providerId="ADAL" clId="{05CC8EB0-716B-4706-B6B1-4BC01135F0E8}" dt="2021-02-21T23:09:35.101" v="4030" actId="20577"/>
          <ac:spMkLst>
            <pc:docMk/>
            <pc:sldMk cId="3351266340" sldId="286"/>
            <ac:spMk id="9" creationId="{2E50852C-373A-4F08-AEEA-3563554D0C1D}"/>
          </ac:spMkLst>
        </pc:spChg>
        <pc:picChg chg="add mod">
          <ac:chgData name="Ian Nabney" userId="d6603c99-5c95-4d2b-ba76-fe87db2f29c6" providerId="ADAL" clId="{05CC8EB0-716B-4706-B6B1-4BC01135F0E8}" dt="2021-02-21T23:09:02.929" v="3950" actId="1076"/>
          <ac:picMkLst>
            <pc:docMk/>
            <pc:sldMk cId="3351266340" sldId="286"/>
            <ac:picMk id="8" creationId="{A4CF450D-FA99-48C9-9C69-E8A6367C38E9}"/>
          </ac:picMkLst>
        </pc:picChg>
      </pc:sldChg>
      <pc:sldChg chg="addSp modSp new mod modTransition">
        <pc:chgData name="Ian Nabney" userId="d6603c99-5c95-4d2b-ba76-fe87db2f29c6" providerId="ADAL" clId="{05CC8EB0-716B-4706-B6B1-4BC01135F0E8}" dt="2021-02-22T01:08:02.911" v="5294" actId="20577"/>
        <pc:sldMkLst>
          <pc:docMk/>
          <pc:sldMk cId="875196543" sldId="287"/>
        </pc:sldMkLst>
        <pc:spChg chg="mod">
          <ac:chgData name="Ian Nabney" userId="d6603c99-5c95-4d2b-ba76-fe87db2f29c6" providerId="ADAL" clId="{05CC8EB0-716B-4706-B6B1-4BC01135F0E8}" dt="2021-02-21T23:09:58.886" v="4050" actId="20577"/>
          <ac:spMkLst>
            <pc:docMk/>
            <pc:sldMk cId="875196543" sldId="287"/>
            <ac:spMk id="2" creationId="{0986F0C8-0E4D-49F3-9857-4C1E6787A3CB}"/>
          </ac:spMkLst>
        </pc:spChg>
        <pc:spChg chg="add mod">
          <ac:chgData name="Ian Nabney" userId="d6603c99-5c95-4d2b-ba76-fe87db2f29c6" providerId="ADAL" clId="{05CC8EB0-716B-4706-B6B1-4BC01135F0E8}" dt="2021-02-22T01:08:02.911" v="5294" actId="20577"/>
          <ac:spMkLst>
            <pc:docMk/>
            <pc:sldMk cId="875196543" sldId="287"/>
            <ac:spMk id="6" creationId="{35D27BB4-9579-424C-B875-0C96C25860D7}"/>
          </ac:spMkLst>
        </pc:spChg>
        <pc:spChg chg="add mod">
          <ac:chgData name="Ian Nabney" userId="d6603c99-5c95-4d2b-ba76-fe87db2f29c6" providerId="ADAL" clId="{05CC8EB0-716B-4706-B6B1-4BC01135F0E8}" dt="2021-02-21T23:12:52.876" v="4144" actId="20577"/>
          <ac:spMkLst>
            <pc:docMk/>
            <pc:sldMk cId="875196543" sldId="287"/>
            <ac:spMk id="9" creationId="{17D5D450-EB83-48D0-B67B-BBE2FDBD6032}"/>
          </ac:spMkLst>
        </pc:spChg>
        <pc:picChg chg="add mod">
          <ac:chgData name="Ian Nabney" userId="d6603c99-5c95-4d2b-ba76-fe87db2f29c6" providerId="ADAL" clId="{05CC8EB0-716B-4706-B6B1-4BC01135F0E8}" dt="2021-02-21T23:11:47.426" v="4117" actId="1076"/>
          <ac:picMkLst>
            <pc:docMk/>
            <pc:sldMk cId="875196543" sldId="287"/>
            <ac:picMk id="8" creationId="{E8241081-C581-4BC0-ADE1-5D403D748E64}"/>
          </ac:picMkLst>
        </pc:picChg>
      </pc:sldChg>
      <pc:sldChg chg="addSp delSp modSp new del mod modTransition">
        <pc:chgData name="Ian Nabney" userId="d6603c99-5c95-4d2b-ba76-fe87db2f29c6" providerId="ADAL" clId="{05CC8EB0-716B-4706-B6B1-4BC01135F0E8}" dt="2021-02-21T21:24:27.487" v="2790" actId="47"/>
        <pc:sldMkLst>
          <pc:docMk/>
          <pc:sldMk cId="2710194930" sldId="287"/>
        </pc:sldMkLst>
        <pc:spChg chg="mod">
          <ac:chgData name="Ian Nabney" userId="d6603c99-5c95-4d2b-ba76-fe87db2f29c6" providerId="ADAL" clId="{05CC8EB0-716B-4706-B6B1-4BC01135F0E8}" dt="2021-02-21T16:14:00.316" v="1438" actId="20577"/>
          <ac:spMkLst>
            <pc:docMk/>
            <pc:sldMk cId="2710194930" sldId="287"/>
            <ac:spMk id="2" creationId="{919B93B9-FC5B-4F61-9C53-2DE4EBEF0440}"/>
          </ac:spMkLst>
        </pc:spChg>
        <pc:spChg chg="add mod">
          <ac:chgData name="Ian Nabney" userId="d6603c99-5c95-4d2b-ba76-fe87db2f29c6" providerId="ADAL" clId="{05CC8EB0-716B-4706-B6B1-4BC01135F0E8}" dt="2021-02-21T16:18:50.961" v="1845" actId="20577"/>
          <ac:spMkLst>
            <pc:docMk/>
            <pc:sldMk cId="2710194930" sldId="287"/>
            <ac:spMk id="7" creationId="{0031E3D5-D3BD-4D76-A0A0-952B0D0E23A8}"/>
          </ac:spMkLst>
        </pc:spChg>
        <pc:spChg chg="add del mod">
          <ac:chgData name="Ian Nabney" userId="d6603c99-5c95-4d2b-ba76-fe87db2f29c6" providerId="ADAL" clId="{05CC8EB0-716B-4706-B6B1-4BC01135F0E8}" dt="2021-02-21T16:22:51.446" v="1847"/>
          <ac:spMkLst>
            <pc:docMk/>
            <pc:sldMk cId="2710194930" sldId="287"/>
            <ac:spMk id="8" creationId="{8381430F-ED83-49C9-B2D5-8145EF22CA1D}"/>
          </ac:spMkLst>
        </pc:spChg>
        <pc:picChg chg="add mod">
          <ac:chgData name="Ian Nabney" userId="d6603c99-5c95-4d2b-ba76-fe87db2f29c6" providerId="ADAL" clId="{05CC8EB0-716B-4706-B6B1-4BC01135F0E8}" dt="2021-02-21T16:14:12.677" v="1441" actId="1076"/>
          <ac:picMkLst>
            <pc:docMk/>
            <pc:sldMk cId="2710194930" sldId="287"/>
            <ac:picMk id="6" creationId="{6121BF7E-C691-4610-A0EB-CE4D7C386DC8}"/>
          </ac:picMkLst>
        </pc:picChg>
      </pc:sldChg>
      <pc:sldChg chg="del">
        <pc:chgData name="Ian Nabney" userId="d6603c99-5c95-4d2b-ba76-fe87db2f29c6" providerId="ADAL" clId="{05CC8EB0-716B-4706-B6B1-4BC01135F0E8}" dt="2021-02-20T18:03:52.580" v="184" actId="47"/>
        <pc:sldMkLst>
          <pc:docMk/>
          <pc:sldMk cId="3199743245" sldId="287"/>
        </pc:sldMkLst>
      </pc:sldChg>
      <pc:sldChg chg="addSp modSp new del mod modTransition">
        <pc:chgData name="Ian Nabney" userId="d6603c99-5c95-4d2b-ba76-fe87db2f29c6" providerId="ADAL" clId="{05CC8EB0-716B-4706-B6B1-4BC01135F0E8}" dt="2021-02-21T21:24:27.487" v="2790" actId="47"/>
        <pc:sldMkLst>
          <pc:docMk/>
          <pc:sldMk cId="1381569585" sldId="288"/>
        </pc:sldMkLst>
        <pc:spChg chg="mod">
          <ac:chgData name="Ian Nabney" userId="d6603c99-5c95-4d2b-ba76-fe87db2f29c6" providerId="ADAL" clId="{05CC8EB0-716B-4706-B6B1-4BC01135F0E8}" dt="2021-02-21T16:23:02.094" v="1874" actId="20577"/>
          <ac:spMkLst>
            <pc:docMk/>
            <pc:sldMk cId="1381569585" sldId="288"/>
            <ac:spMk id="2" creationId="{09A61A10-FE98-4B13-83BB-E0B319AAE766}"/>
          </ac:spMkLst>
        </pc:spChg>
        <pc:spChg chg="add mod">
          <ac:chgData name="Ian Nabney" userId="d6603c99-5c95-4d2b-ba76-fe87db2f29c6" providerId="ADAL" clId="{05CC8EB0-716B-4706-B6B1-4BC01135F0E8}" dt="2021-02-21T16:24:39.494" v="1897" actId="20577"/>
          <ac:spMkLst>
            <pc:docMk/>
            <pc:sldMk cId="1381569585" sldId="288"/>
            <ac:spMk id="6" creationId="{C3F37D2A-887F-4CDC-B28D-558191C17017}"/>
          </ac:spMkLst>
        </pc:spChg>
      </pc:sldChg>
      <pc:sldChg chg="del">
        <pc:chgData name="Ian Nabney" userId="d6603c99-5c95-4d2b-ba76-fe87db2f29c6" providerId="ADAL" clId="{05CC8EB0-716B-4706-B6B1-4BC01135F0E8}" dt="2021-02-20T18:03:52.580" v="184" actId="47"/>
        <pc:sldMkLst>
          <pc:docMk/>
          <pc:sldMk cId="2044720911" sldId="288"/>
        </pc:sldMkLst>
      </pc:sldChg>
      <pc:sldChg chg="addSp modSp new mod modTransition">
        <pc:chgData name="Ian Nabney" userId="d6603c99-5c95-4d2b-ba76-fe87db2f29c6" providerId="ADAL" clId="{05CC8EB0-716B-4706-B6B1-4BC01135F0E8}" dt="2021-02-22T01:07:54.260" v="5293" actId="6549"/>
        <pc:sldMkLst>
          <pc:docMk/>
          <pc:sldMk cId="3252982314" sldId="288"/>
        </pc:sldMkLst>
        <pc:spChg chg="mod">
          <ac:chgData name="Ian Nabney" userId="d6603c99-5c95-4d2b-ba76-fe87db2f29c6" providerId="ADAL" clId="{05CC8EB0-716B-4706-B6B1-4BC01135F0E8}" dt="2021-02-21T23:13:53.426" v="4166" actId="20577"/>
          <ac:spMkLst>
            <pc:docMk/>
            <pc:sldMk cId="3252982314" sldId="288"/>
            <ac:spMk id="2" creationId="{2D9E99DC-70CE-4D50-80C1-B01EDFA42B7C}"/>
          </ac:spMkLst>
        </pc:spChg>
        <pc:spChg chg="add mod">
          <ac:chgData name="Ian Nabney" userId="d6603c99-5c95-4d2b-ba76-fe87db2f29c6" providerId="ADAL" clId="{05CC8EB0-716B-4706-B6B1-4BC01135F0E8}" dt="2021-02-21T23:15:07.744" v="4195" actId="1076"/>
          <ac:spMkLst>
            <pc:docMk/>
            <pc:sldMk cId="3252982314" sldId="288"/>
            <ac:spMk id="6" creationId="{CE865F61-2B68-4E0B-AF07-513FA4556595}"/>
          </ac:spMkLst>
        </pc:spChg>
        <pc:spChg chg="add mod">
          <ac:chgData name="Ian Nabney" userId="d6603c99-5c95-4d2b-ba76-fe87db2f29c6" providerId="ADAL" clId="{05CC8EB0-716B-4706-B6B1-4BC01135F0E8}" dt="2021-02-22T01:07:54.260" v="5293" actId="6549"/>
          <ac:spMkLst>
            <pc:docMk/>
            <pc:sldMk cId="3252982314" sldId="288"/>
            <ac:spMk id="9" creationId="{77E5D41E-6FEC-4D54-B59F-1C64E7DE00B7}"/>
          </ac:spMkLst>
        </pc:spChg>
        <pc:picChg chg="add mod">
          <ac:chgData name="Ian Nabney" userId="d6603c99-5c95-4d2b-ba76-fe87db2f29c6" providerId="ADAL" clId="{05CC8EB0-716B-4706-B6B1-4BC01135F0E8}" dt="2021-02-21T23:15:54.072" v="4200" actId="1076"/>
          <ac:picMkLst>
            <pc:docMk/>
            <pc:sldMk cId="3252982314" sldId="288"/>
            <ac:picMk id="8" creationId="{D98C6484-E4B5-4070-A323-BE0128D89A9C}"/>
          </ac:picMkLst>
        </pc:picChg>
      </pc:sldChg>
      <pc:sldChg chg="addSp modSp new mod modTransition">
        <pc:chgData name="Ian Nabney" userId="d6603c99-5c95-4d2b-ba76-fe87db2f29c6" providerId="ADAL" clId="{05CC8EB0-716B-4706-B6B1-4BC01135F0E8}" dt="2021-02-22T00:38:10.308" v="5291"/>
        <pc:sldMkLst>
          <pc:docMk/>
          <pc:sldMk cId="3088204072" sldId="289"/>
        </pc:sldMkLst>
        <pc:spChg chg="mod">
          <ac:chgData name="Ian Nabney" userId="d6603c99-5c95-4d2b-ba76-fe87db2f29c6" providerId="ADAL" clId="{05CC8EB0-716B-4706-B6B1-4BC01135F0E8}" dt="2021-02-21T23:18:43.508" v="4284" actId="20577"/>
          <ac:spMkLst>
            <pc:docMk/>
            <pc:sldMk cId="3088204072" sldId="289"/>
            <ac:spMk id="2" creationId="{A447DD50-5108-4EBE-AD94-12980AF64ECD}"/>
          </ac:spMkLst>
        </pc:spChg>
        <pc:spChg chg="add mod">
          <ac:chgData name="Ian Nabney" userId="d6603c99-5c95-4d2b-ba76-fe87db2f29c6" providerId="ADAL" clId="{05CC8EB0-716B-4706-B6B1-4BC01135F0E8}" dt="2021-02-21T23:19:29.971" v="4299" actId="6549"/>
          <ac:spMkLst>
            <pc:docMk/>
            <pc:sldMk cId="3088204072" sldId="289"/>
            <ac:spMk id="6" creationId="{637B26BB-F2D9-4C33-B906-481E56788F74}"/>
          </ac:spMkLst>
        </pc:spChg>
        <pc:spChg chg="add mod">
          <ac:chgData name="Ian Nabney" userId="d6603c99-5c95-4d2b-ba76-fe87db2f29c6" providerId="ADAL" clId="{05CC8EB0-716B-4706-B6B1-4BC01135F0E8}" dt="2021-02-21T23:21:26.475" v="4323" actId="6549"/>
          <ac:spMkLst>
            <pc:docMk/>
            <pc:sldMk cId="3088204072" sldId="289"/>
            <ac:spMk id="9" creationId="{9212C20F-9E33-4A4E-8B36-356DC4BB9033}"/>
          </ac:spMkLst>
        </pc:spChg>
        <pc:picChg chg="add mod">
          <ac:chgData name="Ian Nabney" userId="d6603c99-5c95-4d2b-ba76-fe87db2f29c6" providerId="ADAL" clId="{05CC8EB0-716B-4706-B6B1-4BC01135F0E8}" dt="2021-02-21T23:20:34.872" v="4303" actId="1076"/>
          <ac:picMkLst>
            <pc:docMk/>
            <pc:sldMk cId="3088204072" sldId="289"/>
            <ac:picMk id="8" creationId="{A714B0FE-8B30-4824-B8D0-EE76102C9E1C}"/>
          </ac:picMkLst>
        </pc:picChg>
      </pc:sldChg>
      <pc:sldChg chg="del">
        <pc:chgData name="Ian Nabney" userId="d6603c99-5c95-4d2b-ba76-fe87db2f29c6" providerId="ADAL" clId="{05CC8EB0-716B-4706-B6B1-4BC01135F0E8}" dt="2021-02-20T18:03:52.580" v="184" actId="47"/>
        <pc:sldMkLst>
          <pc:docMk/>
          <pc:sldMk cId="3444011573" sldId="289"/>
        </pc:sldMkLst>
      </pc:sldChg>
      <pc:sldChg chg="addSp modSp new del mod modTransition">
        <pc:chgData name="Ian Nabney" userId="d6603c99-5c95-4d2b-ba76-fe87db2f29c6" providerId="ADAL" clId="{05CC8EB0-716B-4706-B6B1-4BC01135F0E8}" dt="2021-02-21T21:24:27.487" v="2790" actId="47"/>
        <pc:sldMkLst>
          <pc:docMk/>
          <pc:sldMk cId="4175411088" sldId="289"/>
        </pc:sldMkLst>
        <pc:spChg chg="mod">
          <ac:chgData name="Ian Nabney" userId="d6603c99-5c95-4d2b-ba76-fe87db2f29c6" providerId="ADAL" clId="{05CC8EB0-716B-4706-B6B1-4BC01135F0E8}" dt="2021-02-21T16:56:22.227" v="1914" actId="20577"/>
          <ac:spMkLst>
            <pc:docMk/>
            <pc:sldMk cId="4175411088" sldId="289"/>
            <ac:spMk id="2" creationId="{C9C377CD-CE50-427A-8DF7-B711ADDC50AF}"/>
          </ac:spMkLst>
        </pc:spChg>
        <pc:spChg chg="add mod">
          <ac:chgData name="Ian Nabney" userId="d6603c99-5c95-4d2b-ba76-fe87db2f29c6" providerId="ADAL" clId="{05CC8EB0-716B-4706-B6B1-4BC01135F0E8}" dt="2021-02-21T16:58:27.037" v="1943" actId="255"/>
          <ac:spMkLst>
            <pc:docMk/>
            <pc:sldMk cId="4175411088" sldId="289"/>
            <ac:spMk id="6" creationId="{D4319A2E-7356-4411-B8EA-C058595C91E5}"/>
          </ac:spMkLst>
        </pc:spChg>
        <pc:spChg chg="add mod">
          <ac:chgData name="Ian Nabney" userId="d6603c99-5c95-4d2b-ba76-fe87db2f29c6" providerId="ADAL" clId="{05CC8EB0-716B-4706-B6B1-4BC01135F0E8}" dt="2021-02-21T16:59:09.655" v="1962" actId="20577"/>
          <ac:spMkLst>
            <pc:docMk/>
            <pc:sldMk cId="4175411088" sldId="289"/>
            <ac:spMk id="8" creationId="{994A1EB2-184E-44AD-81E1-F87F6FE3D67F}"/>
          </ac:spMkLst>
        </pc:spChg>
        <pc:picChg chg="add mod">
          <ac:chgData name="Ian Nabney" userId="d6603c99-5c95-4d2b-ba76-fe87db2f29c6" providerId="ADAL" clId="{05CC8EB0-716B-4706-B6B1-4BC01135F0E8}" dt="2021-02-21T16:58:29.830" v="1944" actId="1076"/>
          <ac:picMkLst>
            <pc:docMk/>
            <pc:sldMk cId="4175411088" sldId="289"/>
            <ac:picMk id="7" creationId="{A712A881-622F-43D8-BBE7-30E061E4C46B}"/>
          </ac:picMkLst>
        </pc:picChg>
      </pc:sldChg>
      <pc:sldChg chg="addSp modSp new mod modTransition">
        <pc:chgData name="Ian Nabney" userId="d6603c99-5c95-4d2b-ba76-fe87db2f29c6" providerId="ADAL" clId="{05CC8EB0-716B-4706-B6B1-4BC01135F0E8}" dt="2021-02-22T00:38:10.308" v="5291"/>
        <pc:sldMkLst>
          <pc:docMk/>
          <pc:sldMk cId="1044827636" sldId="290"/>
        </pc:sldMkLst>
        <pc:spChg chg="mod">
          <ac:chgData name="Ian Nabney" userId="d6603c99-5c95-4d2b-ba76-fe87db2f29c6" providerId="ADAL" clId="{05CC8EB0-716B-4706-B6B1-4BC01135F0E8}" dt="2021-02-21T23:23:49.760" v="4563" actId="20577"/>
          <ac:spMkLst>
            <pc:docMk/>
            <pc:sldMk cId="1044827636" sldId="290"/>
            <ac:spMk id="2" creationId="{DC2A1127-217A-4EF1-89AB-B0808D19B474}"/>
          </ac:spMkLst>
        </pc:spChg>
        <pc:spChg chg="add mod">
          <ac:chgData name="Ian Nabney" userId="d6603c99-5c95-4d2b-ba76-fe87db2f29c6" providerId="ADAL" clId="{05CC8EB0-716B-4706-B6B1-4BC01135F0E8}" dt="2021-02-21T23:26:30.163" v="4698" actId="6549"/>
          <ac:spMkLst>
            <pc:docMk/>
            <pc:sldMk cId="1044827636" sldId="290"/>
            <ac:spMk id="6" creationId="{8029C8AE-7809-46FB-A72F-5F563DCE6530}"/>
          </ac:spMkLst>
        </pc:spChg>
      </pc:sldChg>
      <pc:sldChg chg="addSp delSp modSp new del mod modTransition">
        <pc:chgData name="Ian Nabney" userId="d6603c99-5c95-4d2b-ba76-fe87db2f29c6" providerId="ADAL" clId="{05CC8EB0-716B-4706-B6B1-4BC01135F0E8}" dt="2021-02-21T21:24:27.487" v="2790" actId="47"/>
        <pc:sldMkLst>
          <pc:docMk/>
          <pc:sldMk cId="2794286717" sldId="290"/>
        </pc:sldMkLst>
        <pc:spChg chg="mod">
          <ac:chgData name="Ian Nabney" userId="d6603c99-5c95-4d2b-ba76-fe87db2f29c6" providerId="ADAL" clId="{05CC8EB0-716B-4706-B6B1-4BC01135F0E8}" dt="2021-02-21T17:23:01.228" v="1993" actId="20577"/>
          <ac:spMkLst>
            <pc:docMk/>
            <pc:sldMk cId="2794286717" sldId="290"/>
            <ac:spMk id="2" creationId="{C87B9539-1AED-4909-B560-CAABB8E0FC7B}"/>
          </ac:spMkLst>
        </pc:spChg>
        <pc:spChg chg="add mod">
          <ac:chgData name="Ian Nabney" userId="d6603c99-5c95-4d2b-ba76-fe87db2f29c6" providerId="ADAL" clId="{05CC8EB0-716B-4706-B6B1-4BC01135F0E8}" dt="2021-02-21T17:26:44.784" v="2033" actId="20577"/>
          <ac:spMkLst>
            <pc:docMk/>
            <pc:sldMk cId="2794286717" sldId="290"/>
            <ac:spMk id="7" creationId="{3E454D85-2F9D-459D-8249-82DE9C0779C6}"/>
          </ac:spMkLst>
        </pc:spChg>
        <pc:picChg chg="add del mod">
          <ac:chgData name="Ian Nabney" userId="d6603c99-5c95-4d2b-ba76-fe87db2f29c6" providerId="ADAL" clId="{05CC8EB0-716B-4706-B6B1-4BC01135F0E8}" dt="2021-02-21T17:24:39.208" v="2011" actId="21"/>
          <ac:picMkLst>
            <pc:docMk/>
            <pc:sldMk cId="2794286717" sldId="290"/>
            <ac:picMk id="6" creationId="{C9EE63A4-B9B6-441F-ACC7-CABEA1DD6F6F}"/>
          </ac:picMkLst>
        </pc:picChg>
        <pc:picChg chg="add mod">
          <ac:chgData name="Ian Nabney" userId="d6603c99-5c95-4d2b-ba76-fe87db2f29c6" providerId="ADAL" clId="{05CC8EB0-716B-4706-B6B1-4BC01135F0E8}" dt="2021-02-21T17:25:20.447" v="2016" actId="1076"/>
          <ac:picMkLst>
            <pc:docMk/>
            <pc:sldMk cId="2794286717" sldId="290"/>
            <ac:picMk id="8" creationId="{13157F1B-4CF9-4D1E-A147-85D008585DED}"/>
          </ac:picMkLst>
        </pc:picChg>
      </pc:sldChg>
      <pc:sldChg chg="del">
        <pc:chgData name="Ian Nabney" userId="d6603c99-5c95-4d2b-ba76-fe87db2f29c6" providerId="ADAL" clId="{05CC8EB0-716B-4706-B6B1-4BC01135F0E8}" dt="2021-02-20T18:03:52.580" v="184" actId="47"/>
        <pc:sldMkLst>
          <pc:docMk/>
          <pc:sldMk cId="3419608692" sldId="290"/>
        </pc:sldMkLst>
      </pc:sldChg>
      <pc:sldChg chg="del">
        <pc:chgData name="Ian Nabney" userId="d6603c99-5c95-4d2b-ba76-fe87db2f29c6" providerId="ADAL" clId="{05CC8EB0-716B-4706-B6B1-4BC01135F0E8}" dt="2021-02-20T18:03:52.580" v="184" actId="47"/>
        <pc:sldMkLst>
          <pc:docMk/>
          <pc:sldMk cId="1943501553" sldId="291"/>
        </pc:sldMkLst>
      </pc:sldChg>
      <pc:sldChg chg="addSp modSp new mod modTransition">
        <pc:chgData name="Ian Nabney" userId="d6603c99-5c95-4d2b-ba76-fe87db2f29c6" providerId="ADAL" clId="{05CC8EB0-716B-4706-B6B1-4BC01135F0E8}" dt="2021-02-22T00:38:10.308" v="5291"/>
        <pc:sldMkLst>
          <pc:docMk/>
          <pc:sldMk cId="2277738277" sldId="291"/>
        </pc:sldMkLst>
        <pc:spChg chg="mod">
          <ac:chgData name="Ian Nabney" userId="d6603c99-5c95-4d2b-ba76-fe87db2f29c6" providerId="ADAL" clId="{05CC8EB0-716B-4706-B6B1-4BC01135F0E8}" dt="2021-02-21T23:27:04.123" v="4718" actId="20577"/>
          <ac:spMkLst>
            <pc:docMk/>
            <pc:sldMk cId="2277738277" sldId="291"/>
            <ac:spMk id="2" creationId="{E8B415BE-C6D2-4747-B2A8-4B54BE9645E9}"/>
          </ac:spMkLst>
        </pc:spChg>
        <pc:picChg chg="add mod">
          <ac:chgData name="Ian Nabney" userId="d6603c99-5c95-4d2b-ba76-fe87db2f29c6" providerId="ADAL" clId="{05CC8EB0-716B-4706-B6B1-4BC01135F0E8}" dt="2021-02-21T23:27:35.952" v="4721" actId="1076"/>
          <ac:picMkLst>
            <pc:docMk/>
            <pc:sldMk cId="2277738277" sldId="291"/>
            <ac:picMk id="7" creationId="{EF8CB740-417F-4204-BB0E-A95612C7F966}"/>
          </ac:picMkLst>
        </pc:picChg>
      </pc:sldChg>
      <pc:sldChg chg="addSp modSp new del mod modTransition">
        <pc:chgData name="Ian Nabney" userId="d6603c99-5c95-4d2b-ba76-fe87db2f29c6" providerId="ADAL" clId="{05CC8EB0-716B-4706-B6B1-4BC01135F0E8}" dt="2021-02-21T21:24:27.487" v="2790" actId="47"/>
        <pc:sldMkLst>
          <pc:docMk/>
          <pc:sldMk cId="2663722451" sldId="291"/>
        </pc:sldMkLst>
        <pc:spChg chg="mod">
          <ac:chgData name="Ian Nabney" userId="d6603c99-5c95-4d2b-ba76-fe87db2f29c6" providerId="ADAL" clId="{05CC8EB0-716B-4706-B6B1-4BC01135F0E8}" dt="2021-02-21T17:29:02.525" v="2058" actId="20577"/>
          <ac:spMkLst>
            <pc:docMk/>
            <pc:sldMk cId="2663722451" sldId="291"/>
            <ac:spMk id="2" creationId="{8E87C18C-FAC9-4282-AA98-0FF82264A320}"/>
          </ac:spMkLst>
        </pc:spChg>
        <pc:spChg chg="add mod">
          <ac:chgData name="Ian Nabney" userId="d6603c99-5c95-4d2b-ba76-fe87db2f29c6" providerId="ADAL" clId="{05CC8EB0-716B-4706-B6B1-4BC01135F0E8}" dt="2021-02-21T17:31:03.474" v="2108" actId="20577"/>
          <ac:spMkLst>
            <pc:docMk/>
            <pc:sldMk cId="2663722451" sldId="291"/>
            <ac:spMk id="6" creationId="{5D056FEE-73B7-49DC-A442-5FEEA29F2A2F}"/>
          </ac:spMkLst>
        </pc:spChg>
      </pc:sldChg>
      <pc:sldChg chg="del">
        <pc:chgData name="Ian Nabney" userId="d6603c99-5c95-4d2b-ba76-fe87db2f29c6" providerId="ADAL" clId="{05CC8EB0-716B-4706-B6B1-4BC01135F0E8}" dt="2021-02-20T18:03:52.580" v="184" actId="47"/>
        <pc:sldMkLst>
          <pc:docMk/>
          <pc:sldMk cId="856508964" sldId="292"/>
        </pc:sldMkLst>
      </pc:sldChg>
      <pc:sldChg chg="addSp modSp new mod modTransition">
        <pc:chgData name="Ian Nabney" userId="d6603c99-5c95-4d2b-ba76-fe87db2f29c6" providerId="ADAL" clId="{05CC8EB0-716B-4706-B6B1-4BC01135F0E8}" dt="2021-02-22T00:38:10.308" v="5291"/>
        <pc:sldMkLst>
          <pc:docMk/>
          <pc:sldMk cId="3331514505" sldId="292"/>
        </pc:sldMkLst>
        <pc:spChg chg="mod">
          <ac:chgData name="Ian Nabney" userId="d6603c99-5c95-4d2b-ba76-fe87db2f29c6" providerId="ADAL" clId="{05CC8EB0-716B-4706-B6B1-4BC01135F0E8}" dt="2021-02-21T23:29:48.152" v="4736" actId="20577"/>
          <ac:spMkLst>
            <pc:docMk/>
            <pc:sldMk cId="3331514505" sldId="292"/>
            <ac:spMk id="2" creationId="{854240F8-3AB1-4224-8AC0-2938BC7F5083}"/>
          </ac:spMkLst>
        </pc:spChg>
        <pc:spChg chg="add mod">
          <ac:chgData name="Ian Nabney" userId="d6603c99-5c95-4d2b-ba76-fe87db2f29c6" providerId="ADAL" clId="{05CC8EB0-716B-4706-B6B1-4BC01135F0E8}" dt="2021-02-21T23:32:42.904" v="4805" actId="20577"/>
          <ac:spMkLst>
            <pc:docMk/>
            <pc:sldMk cId="3331514505" sldId="292"/>
            <ac:spMk id="6" creationId="{E607FF65-FCED-4665-ADF1-DB2306ED4985}"/>
          </ac:spMkLst>
        </pc:spChg>
        <pc:spChg chg="add mod">
          <ac:chgData name="Ian Nabney" userId="d6603c99-5c95-4d2b-ba76-fe87db2f29c6" providerId="ADAL" clId="{05CC8EB0-716B-4706-B6B1-4BC01135F0E8}" dt="2021-02-21T23:36:04.779" v="4848" actId="1076"/>
          <ac:spMkLst>
            <pc:docMk/>
            <pc:sldMk cId="3331514505" sldId="292"/>
            <ac:spMk id="11" creationId="{847B972D-642F-4C3C-A8FA-C84751E89068}"/>
          </ac:spMkLst>
        </pc:spChg>
        <pc:picChg chg="add mod modCrop">
          <ac:chgData name="Ian Nabney" userId="d6603c99-5c95-4d2b-ba76-fe87db2f29c6" providerId="ADAL" clId="{05CC8EB0-716B-4706-B6B1-4BC01135F0E8}" dt="2021-02-21T23:34:12.648" v="4820" actId="1076"/>
          <ac:picMkLst>
            <pc:docMk/>
            <pc:sldMk cId="3331514505" sldId="292"/>
            <ac:picMk id="8" creationId="{8FEB58B9-9FF9-44F1-8E4B-546292DC2B9C}"/>
          </ac:picMkLst>
        </pc:picChg>
        <pc:picChg chg="add mod modCrop">
          <ac:chgData name="Ian Nabney" userId="d6603c99-5c95-4d2b-ba76-fe87db2f29c6" providerId="ADAL" clId="{05CC8EB0-716B-4706-B6B1-4BC01135F0E8}" dt="2021-02-21T23:36:01.537" v="4847" actId="1076"/>
          <ac:picMkLst>
            <pc:docMk/>
            <pc:sldMk cId="3331514505" sldId="292"/>
            <ac:picMk id="10" creationId="{2DB32E1F-11AD-4A47-BD08-81B4FAD90F99}"/>
          </ac:picMkLst>
        </pc:picChg>
      </pc:sldChg>
      <pc:sldChg chg="addSp modSp new del mod modTransition">
        <pc:chgData name="Ian Nabney" userId="d6603c99-5c95-4d2b-ba76-fe87db2f29c6" providerId="ADAL" clId="{05CC8EB0-716B-4706-B6B1-4BC01135F0E8}" dt="2021-02-21T21:24:27.487" v="2790" actId="47"/>
        <pc:sldMkLst>
          <pc:docMk/>
          <pc:sldMk cId="3680646963" sldId="292"/>
        </pc:sldMkLst>
        <pc:spChg chg="mod">
          <ac:chgData name="Ian Nabney" userId="d6603c99-5c95-4d2b-ba76-fe87db2f29c6" providerId="ADAL" clId="{05CC8EB0-716B-4706-B6B1-4BC01135F0E8}" dt="2021-02-21T17:32:20.070" v="2130" actId="20577"/>
          <ac:spMkLst>
            <pc:docMk/>
            <pc:sldMk cId="3680646963" sldId="292"/>
            <ac:spMk id="2" creationId="{EA35C4A8-C112-4FE7-BE89-DCF4D83DF268}"/>
          </ac:spMkLst>
        </pc:spChg>
        <pc:spChg chg="add mod">
          <ac:chgData name="Ian Nabney" userId="d6603c99-5c95-4d2b-ba76-fe87db2f29c6" providerId="ADAL" clId="{05CC8EB0-716B-4706-B6B1-4BC01135F0E8}" dt="2021-02-21T17:52:24.546" v="2177" actId="20577"/>
          <ac:spMkLst>
            <pc:docMk/>
            <pc:sldMk cId="3680646963" sldId="292"/>
            <ac:spMk id="6" creationId="{8E6D2CFA-BDE3-4BEE-8D05-1459DEE4D99D}"/>
          </ac:spMkLst>
        </pc:spChg>
      </pc:sldChg>
      <pc:sldChg chg="addSp modSp new mod modTransition">
        <pc:chgData name="Ian Nabney" userId="d6603c99-5c95-4d2b-ba76-fe87db2f29c6" providerId="ADAL" clId="{05CC8EB0-716B-4706-B6B1-4BC01135F0E8}" dt="2021-02-22T00:38:10.308" v="5291"/>
        <pc:sldMkLst>
          <pc:docMk/>
          <pc:sldMk cId="1005482976" sldId="293"/>
        </pc:sldMkLst>
        <pc:spChg chg="mod">
          <ac:chgData name="Ian Nabney" userId="d6603c99-5c95-4d2b-ba76-fe87db2f29c6" providerId="ADAL" clId="{05CC8EB0-716B-4706-B6B1-4BC01135F0E8}" dt="2021-02-21T23:36:27.220" v="4867" actId="20577"/>
          <ac:spMkLst>
            <pc:docMk/>
            <pc:sldMk cId="1005482976" sldId="293"/>
            <ac:spMk id="2" creationId="{F63B6921-4FBE-40FA-8A8C-7BDAF33511FC}"/>
          </ac:spMkLst>
        </pc:spChg>
        <pc:spChg chg="add mod">
          <ac:chgData name="Ian Nabney" userId="d6603c99-5c95-4d2b-ba76-fe87db2f29c6" providerId="ADAL" clId="{05CC8EB0-716B-4706-B6B1-4BC01135F0E8}" dt="2021-02-21T23:39:12.389" v="4964" actId="20577"/>
          <ac:spMkLst>
            <pc:docMk/>
            <pc:sldMk cId="1005482976" sldId="293"/>
            <ac:spMk id="6" creationId="{498CB3A6-85BE-45DB-B59A-DA47BCA0A0D2}"/>
          </ac:spMkLst>
        </pc:spChg>
        <pc:spChg chg="add mod">
          <ac:chgData name="Ian Nabney" userId="d6603c99-5c95-4d2b-ba76-fe87db2f29c6" providerId="ADAL" clId="{05CC8EB0-716B-4706-B6B1-4BC01135F0E8}" dt="2021-02-21T23:40:31.970" v="4977" actId="1076"/>
          <ac:spMkLst>
            <pc:docMk/>
            <pc:sldMk cId="1005482976" sldId="293"/>
            <ac:spMk id="9" creationId="{08945BA9-C8FE-4B3D-8A33-A5813F362425}"/>
          </ac:spMkLst>
        </pc:spChg>
        <pc:picChg chg="add mod">
          <ac:chgData name="Ian Nabney" userId="d6603c99-5c95-4d2b-ba76-fe87db2f29c6" providerId="ADAL" clId="{05CC8EB0-716B-4706-B6B1-4BC01135F0E8}" dt="2021-02-21T23:39:40.618" v="4966" actId="1076"/>
          <ac:picMkLst>
            <pc:docMk/>
            <pc:sldMk cId="1005482976" sldId="293"/>
            <ac:picMk id="8" creationId="{D4B6D729-7BF1-481D-A321-793C9A97B157}"/>
          </ac:picMkLst>
        </pc:picChg>
      </pc:sldChg>
      <pc:sldChg chg="del">
        <pc:chgData name="Ian Nabney" userId="d6603c99-5c95-4d2b-ba76-fe87db2f29c6" providerId="ADAL" clId="{05CC8EB0-716B-4706-B6B1-4BC01135F0E8}" dt="2021-02-20T18:03:52.580" v="184" actId="47"/>
        <pc:sldMkLst>
          <pc:docMk/>
          <pc:sldMk cId="1224393491" sldId="293"/>
        </pc:sldMkLst>
      </pc:sldChg>
      <pc:sldChg chg="addSp modSp new del mod modTransition">
        <pc:chgData name="Ian Nabney" userId="d6603c99-5c95-4d2b-ba76-fe87db2f29c6" providerId="ADAL" clId="{05CC8EB0-716B-4706-B6B1-4BC01135F0E8}" dt="2021-02-21T21:24:27.487" v="2790" actId="47"/>
        <pc:sldMkLst>
          <pc:docMk/>
          <pc:sldMk cId="2505862239" sldId="293"/>
        </pc:sldMkLst>
        <pc:spChg chg="mod">
          <ac:chgData name="Ian Nabney" userId="d6603c99-5c95-4d2b-ba76-fe87db2f29c6" providerId="ADAL" clId="{05CC8EB0-716B-4706-B6B1-4BC01135F0E8}" dt="2021-02-21T18:05:45.386" v="2191" actId="20577"/>
          <ac:spMkLst>
            <pc:docMk/>
            <pc:sldMk cId="2505862239" sldId="293"/>
            <ac:spMk id="2" creationId="{B33F6567-96E3-4D84-B8CA-570AB55BE783}"/>
          </ac:spMkLst>
        </pc:spChg>
        <pc:spChg chg="add mod">
          <ac:chgData name="Ian Nabney" userId="d6603c99-5c95-4d2b-ba76-fe87db2f29c6" providerId="ADAL" clId="{05CC8EB0-716B-4706-B6B1-4BC01135F0E8}" dt="2021-02-21T18:08:01.243" v="2248" actId="207"/>
          <ac:spMkLst>
            <pc:docMk/>
            <pc:sldMk cId="2505862239" sldId="293"/>
            <ac:spMk id="6" creationId="{F2B45A8E-F2FD-4023-A8F8-E7EFCA282CA9}"/>
          </ac:spMkLst>
        </pc:spChg>
      </pc:sldChg>
      <pc:sldChg chg="addSp modSp new del mod modTransition">
        <pc:chgData name="Ian Nabney" userId="d6603c99-5c95-4d2b-ba76-fe87db2f29c6" providerId="ADAL" clId="{05CC8EB0-716B-4706-B6B1-4BC01135F0E8}" dt="2021-02-21T21:24:27.487" v="2790" actId="47"/>
        <pc:sldMkLst>
          <pc:docMk/>
          <pc:sldMk cId="201679733" sldId="294"/>
        </pc:sldMkLst>
        <pc:spChg chg="mod">
          <ac:chgData name="Ian Nabney" userId="d6603c99-5c95-4d2b-ba76-fe87db2f29c6" providerId="ADAL" clId="{05CC8EB0-716B-4706-B6B1-4BC01135F0E8}" dt="2021-02-21T20:20:03.032" v="2273" actId="20577"/>
          <ac:spMkLst>
            <pc:docMk/>
            <pc:sldMk cId="201679733" sldId="294"/>
            <ac:spMk id="2" creationId="{AD85DAAE-1E3D-4276-9396-D542F7867D79}"/>
          </ac:spMkLst>
        </pc:spChg>
        <pc:spChg chg="add mod">
          <ac:chgData name="Ian Nabney" userId="d6603c99-5c95-4d2b-ba76-fe87db2f29c6" providerId="ADAL" clId="{05CC8EB0-716B-4706-B6B1-4BC01135F0E8}" dt="2021-02-21T20:20:44.645" v="2288" actId="20577"/>
          <ac:spMkLst>
            <pc:docMk/>
            <pc:sldMk cId="201679733" sldId="294"/>
            <ac:spMk id="7" creationId="{8C0898FD-9430-4080-9884-9289B7643E67}"/>
          </ac:spMkLst>
        </pc:spChg>
        <pc:picChg chg="add mod">
          <ac:chgData name="Ian Nabney" userId="d6603c99-5c95-4d2b-ba76-fe87db2f29c6" providerId="ADAL" clId="{05CC8EB0-716B-4706-B6B1-4BC01135F0E8}" dt="2021-02-21T20:19:08.483" v="2265" actId="1076"/>
          <ac:picMkLst>
            <pc:docMk/>
            <pc:sldMk cId="201679733" sldId="294"/>
            <ac:picMk id="6" creationId="{82365425-C5FC-4541-94D1-B9D98AF9BB09}"/>
          </ac:picMkLst>
        </pc:picChg>
      </pc:sldChg>
      <pc:sldChg chg="del">
        <pc:chgData name="Ian Nabney" userId="d6603c99-5c95-4d2b-ba76-fe87db2f29c6" providerId="ADAL" clId="{05CC8EB0-716B-4706-B6B1-4BC01135F0E8}" dt="2021-02-20T18:03:52.580" v="184" actId="47"/>
        <pc:sldMkLst>
          <pc:docMk/>
          <pc:sldMk cId="630493866" sldId="294"/>
        </pc:sldMkLst>
      </pc:sldChg>
      <pc:sldChg chg="del">
        <pc:chgData name="Ian Nabney" userId="d6603c99-5c95-4d2b-ba76-fe87db2f29c6" providerId="ADAL" clId="{05CC8EB0-716B-4706-B6B1-4BC01135F0E8}" dt="2021-02-20T18:03:52.580" v="184" actId="47"/>
        <pc:sldMkLst>
          <pc:docMk/>
          <pc:sldMk cId="304705990" sldId="295"/>
        </pc:sldMkLst>
      </pc:sldChg>
      <pc:sldChg chg="addSp modSp new del mod modTransition">
        <pc:chgData name="Ian Nabney" userId="d6603c99-5c95-4d2b-ba76-fe87db2f29c6" providerId="ADAL" clId="{05CC8EB0-716B-4706-B6B1-4BC01135F0E8}" dt="2021-02-21T21:24:27.487" v="2790" actId="47"/>
        <pc:sldMkLst>
          <pc:docMk/>
          <pc:sldMk cId="4236813333" sldId="295"/>
        </pc:sldMkLst>
        <pc:spChg chg="mod">
          <ac:chgData name="Ian Nabney" userId="d6603c99-5c95-4d2b-ba76-fe87db2f29c6" providerId="ADAL" clId="{05CC8EB0-716B-4706-B6B1-4BC01135F0E8}" dt="2021-02-21T20:21:17.576" v="2302" actId="20577"/>
          <ac:spMkLst>
            <pc:docMk/>
            <pc:sldMk cId="4236813333" sldId="295"/>
            <ac:spMk id="2" creationId="{5541C483-1B4A-4766-BEC0-762039A39510}"/>
          </ac:spMkLst>
        </pc:spChg>
        <pc:spChg chg="add mod">
          <ac:chgData name="Ian Nabney" userId="d6603c99-5c95-4d2b-ba76-fe87db2f29c6" providerId="ADAL" clId="{05CC8EB0-716B-4706-B6B1-4BC01135F0E8}" dt="2021-02-21T20:24:19.790" v="2353" actId="255"/>
          <ac:spMkLst>
            <pc:docMk/>
            <pc:sldMk cId="4236813333" sldId="295"/>
            <ac:spMk id="6" creationId="{BB104F49-71A8-4A52-AD7F-E75A709561D4}"/>
          </ac:spMkLst>
        </pc:spChg>
      </pc:sldChg>
      <pc:sldChg chg="addSp modSp new del mod modTransition">
        <pc:chgData name="Ian Nabney" userId="d6603c99-5c95-4d2b-ba76-fe87db2f29c6" providerId="ADAL" clId="{05CC8EB0-716B-4706-B6B1-4BC01135F0E8}" dt="2021-02-21T21:24:27.487" v="2790" actId="47"/>
        <pc:sldMkLst>
          <pc:docMk/>
          <pc:sldMk cId="1916609164" sldId="296"/>
        </pc:sldMkLst>
        <pc:spChg chg="mod">
          <ac:chgData name="Ian Nabney" userId="d6603c99-5c95-4d2b-ba76-fe87db2f29c6" providerId="ADAL" clId="{05CC8EB0-716B-4706-B6B1-4BC01135F0E8}" dt="2021-02-21T21:02:15.237" v="2370" actId="20577"/>
          <ac:spMkLst>
            <pc:docMk/>
            <pc:sldMk cId="1916609164" sldId="296"/>
            <ac:spMk id="2" creationId="{C965C375-3F4A-4CBB-98C1-D61734036096}"/>
          </ac:spMkLst>
        </pc:spChg>
        <pc:spChg chg="add mod">
          <ac:chgData name="Ian Nabney" userId="d6603c99-5c95-4d2b-ba76-fe87db2f29c6" providerId="ADAL" clId="{05CC8EB0-716B-4706-B6B1-4BC01135F0E8}" dt="2021-02-21T21:05:05.260" v="2516" actId="20577"/>
          <ac:spMkLst>
            <pc:docMk/>
            <pc:sldMk cId="1916609164" sldId="296"/>
            <ac:spMk id="6" creationId="{29872677-ABA6-4152-BFDB-C6A57B1A9011}"/>
          </ac:spMkLst>
        </pc:spChg>
      </pc:sldChg>
      <pc:sldChg chg="del">
        <pc:chgData name="Ian Nabney" userId="d6603c99-5c95-4d2b-ba76-fe87db2f29c6" providerId="ADAL" clId="{05CC8EB0-716B-4706-B6B1-4BC01135F0E8}" dt="2021-02-20T18:03:52.580" v="184" actId="47"/>
        <pc:sldMkLst>
          <pc:docMk/>
          <pc:sldMk cId="3008795943" sldId="296"/>
        </pc:sldMkLst>
      </pc:sldChg>
      <pc:sldChg chg="del">
        <pc:chgData name="Ian Nabney" userId="d6603c99-5c95-4d2b-ba76-fe87db2f29c6" providerId="ADAL" clId="{05CC8EB0-716B-4706-B6B1-4BC01135F0E8}" dt="2021-02-20T18:03:52.580" v="184" actId="47"/>
        <pc:sldMkLst>
          <pc:docMk/>
          <pc:sldMk cId="2959336765" sldId="297"/>
        </pc:sldMkLst>
      </pc:sldChg>
      <pc:sldChg chg="addSp modSp new del mod modTransition">
        <pc:chgData name="Ian Nabney" userId="d6603c99-5c95-4d2b-ba76-fe87db2f29c6" providerId="ADAL" clId="{05CC8EB0-716B-4706-B6B1-4BC01135F0E8}" dt="2021-02-21T21:24:27.487" v="2790" actId="47"/>
        <pc:sldMkLst>
          <pc:docMk/>
          <pc:sldMk cId="4165189709" sldId="297"/>
        </pc:sldMkLst>
        <pc:spChg chg="mod">
          <ac:chgData name="Ian Nabney" userId="d6603c99-5c95-4d2b-ba76-fe87db2f29c6" providerId="ADAL" clId="{05CC8EB0-716B-4706-B6B1-4BC01135F0E8}" dt="2021-02-21T21:05:21.762" v="2524" actId="20577"/>
          <ac:spMkLst>
            <pc:docMk/>
            <pc:sldMk cId="4165189709" sldId="297"/>
            <ac:spMk id="2" creationId="{9815D0EE-82E9-4073-A359-51D0876B70F0}"/>
          </ac:spMkLst>
        </pc:spChg>
        <pc:spChg chg="add mod">
          <ac:chgData name="Ian Nabney" userId="d6603c99-5c95-4d2b-ba76-fe87db2f29c6" providerId="ADAL" clId="{05CC8EB0-716B-4706-B6B1-4BC01135F0E8}" dt="2021-02-21T21:07:21.303" v="2558" actId="20577"/>
          <ac:spMkLst>
            <pc:docMk/>
            <pc:sldMk cId="4165189709" sldId="297"/>
            <ac:spMk id="6" creationId="{131D51B5-AAA3-4BE5-B638-D475EE7E4E7A}"/>
          </ac:spMkLst>
        </pc:spChg>
      </pc:sldChg>
      <pc:sldChg chg="addSp modSp new del mod modTransition">
        <pc:chgData name="Ian Nabney" userId="d6603c99-5c95-4d2b-ba76-fe87db2f29c6" providerId="ADAL" clId="{05CC8EB0-716B-4706-B6B1-4BC01135F0E8}" dt="2021-02-21T21:24:27.487" v="2790" actId="47"/>
        <pc:sldMkLst>
          <pc:docMk/>
          <pc:sldMk cId="172723286" sldId="298"/>
        </pc:sldMkLst>
        <pc:spChg chg="mod">
          <ac:chgData name="Ian Nabney" userId="d6603c99-5c95-4d2b-ba76-fe87db2f29c6" providerId="ADAL" clId="{05CC8EB0-716B-4706-B6B1-4BC01135F0E8}" dt="2021-02-21T21:07:55.340" v="2575" actId="20577"/>
          <ac:spMkLst>
            <pc:docMk/>
            <pc:sldMk cId="172723286" sldId="298"/>
            <ac:spMk id="2" creationId="{331F0EB6-D4EB-4F91-B6CB-817E31AE369B}"/>
          </ac:spMkLst>
        </pc:spChg>
        <pc:spChg chg="add mod">
          <ac:chgData name="Ian Nabney" userId="d6603c99-5c95-4d2b-ba76-fe87db2f29c6" providerId="ADAL" clId="{05CC8EB0-716B-4706-B6B1-4BC01135F0E8}" dt="2021-02-21T21:08:08.031" v="2577"/>
          <ac:spMkLst>
            <pc:docMk/>
            <pc:sldMk cId="172723286" sldId="298"/>
            <ac:spMk id="6" creationId="{6C89322A-54B2-4656-ADB4-2D9EE996E9C6}"/>
          </ac:spMkLst>
        </pc:spChg>
      </pc:sldChg>
      <pc:sldChg chg="del">
        <pc:chgData name="Ian Nabney" userId="d6603c99-5c95-4d2b-ba76-fe87db2f29c6" providerId="ADAL" clId="{05CC8EB0-716B-4706-B6B1-4BC01135F0E8}" dt="2021-02-20T18:03:52.580" v="184" actId="47"/>
        <pc:sldMkLst>
          <pc:docMk/>
          <pc:sldMk cId="1277952250" sldId="298"/>
        </pc:sldMkLst>
      </pc:sldChg>
      <pc:sldChg chg="addSp modSp new del mod modTransition">
        <pc:chgData name="Ian Nabney" userId="d6603c99-5c95-4d2b-ba76-fe87db2f29c6" providerId="ADAL" clId="{05CC8EB0-716B-4706-B6B1-4BC01135F0E8}" dt="2021-02-21T21:24:27.487" v="2790" actId="47"/>
        <pc:sldMkLst>
          <pc:docMk/>
          <pc:sldMk cId="86458581" sldId="299"/>
        </pc:sldMkLst>
        <pc:spChg chg="mod">
          <ac:chgData name="Ian Nabney" userId="d6603c99-5c95-4d2b-ba76-fe87db2f29c6" providerId="ADAL" clId="{05CC8EB0-716B-4706-B6B1-4BC01135F0E8}" dt="2021-02-21T21:12:35.029" v="2593" actId="20577"/>
          <ac:spMkLst>
            <pc:docMk/>
            <pc:sldMk cId="86458581" sldId="299"/>
            <ac:spMk id="2" creationId="{28B0440E-0C4F-4181-B517-A56E14FD1493}"/>
          </ac:spMkLst>
        </pc:spChg>
        <pc:spChg chg="add mod">
          <ac:chgData name="Ian Nabney" userId="d6603c99-5c95-4d2b-ba76-fe87db2f29c6" providerId="ADAL" clId="{05CC8EB0-716B-4706-B6B1-4BC01135F0E8}" dt="2021-02-21T21:13:38.287" v="2604" actId="255"/>
          <ac:spMkLst>
            <pc:docMk/>
            <pc:sldMk cId="86458581" sldId="299"/>
            <ac:spMk id="8" creationId="{6F385D2E-E951-4050-9E36-1C9135A11DF2}"/>
          </ac:spMkLst>
        </pc:spChg>
        <pc:spChg chg="add mod">
          <ac:chgData name="Ian Nabney" userId="d6603c99-5c95-4d2b-ba76-fe87db2f29c6" providerId="ADAL" clId="{05CC8EB0-716B-4706-B6B1-4BC01135F0E8}" dt="2021-02-21T21:16:12.114" v="2671" actId="6549"/>
          <ac:spMkLst>
            <pc:docMk/>
            <pc:sldMk cId="86458581" sldId="299"/>
            <ac:spMk id="9" creationId="{4C109450-CA72-4BCF-AB19-FD8E1AC76094}"/>
          </ac:spMkLst>
        </pc:spChg>
        <pc:picChg chg="add mod">
          <ac:chgData name="Ian Nabney" userId="d6603c99-5c95-4d2b-ba76-fe87db2f29c6" providerId="ADAL" clId="{05CC8EB0-716B-4706-B6B1-4BC01135F0E8}" dt="2021-02-21T21:12:44.411" v="2596" actId="14100"/>
          <ac:picMkLst>
            <pc:docMk/>
            <pc:sldMk cId="86458581" sldId="299"/>
            <ac:picMk id="7" creationId="{8B48F97E-E410-4A3D-B0A6-FAB827000923}"/>
          </ac:picMkLst>
        </pc:picChg>
      </pc:sldChg>
      <pc:sldChg chg="del">
        <pc:chgData name="Ian Nabney" userId="d6603c99-5c95-4d2b-ba76-fe87db2f29c6" providerId="ADAL" clId="{05CC8EB0-716B-4706-B6B1-4BC01135F0E8}" dt="2021-02-20T18:03:52.580" v="184" actId="47"/>
        <pc:sldMkLst>
          <pc:docMk/>
          <pc:sldMk cId="594767501" sldId="299"/>
        </pc:sldMkLst>
      </pc:sldChg>
    </pc:docChg>
  </pc:docChgLst>
  <pc:docChgLst>
    <pc:chgData name="Ian Nabney" userId="d6603c99-5c95-4d2b-ba76-fe87db2f29c6" providerId="ADAL" clId="{C3BAE35C-DDF8-4DB2-AE79-AB4D4BAED5EE}"/>
    <pc:docChg chg="custSel addSld delSld modSld">
      <pc:chgData name="Ian Nabney" userId="d6603c99-5c95-4d2b-ba76-fe87db2f29c6" providerId="ADAL" clId="{C3BAE35C-DDF8-4DB2-AE79-AB4D4BAED5EE}" dt="2021-01-25T14:53:46.392" v="5875"/>
      <pc:docMkLst>
        <pc:docMk/>
      </pc:docMkLst>
      <pc:sldChg chg="modSp mod">
        <pc:chgData name="Ian Nabney" userId="d6603c99-5c95-4d2b-ba76-fe87db2f29c6" providerId="ADAL" clId="{C3BAE35C-DDF8-4DB2-AE79-AB4D4BAED5EE}" dt="2021-01-24T18:43:49.705" v="15" actId="20577"/>
        <pc:sldMkLst>
          <pc:docMk/>
          <pc:sldMk cId="0" sldId="256"/>
        </pc:sldMkLst>
        <pc:spChg chg="mod">
          <ac:chgData name="Ian Nabney" userId="d6603c99-5c95-4d2b-ba76-fe87db2f29c6" providerId="ADAL" clId="{C3BAE35C-DDF8-4DB2-AE79-AB4D4BAED5EE}" dt="2021-01-24T18:43:49.705" v="15" actId="20577"/>
          <ac:spMkLst>
            <pc:docMk/>
            <pc:sldMk cId="0" sldId="256"/>
            <ac:spMk id="30722" creationId="{1EFC9091-8354-444B-BB79-2B3E0582CEE3}"/>
          </ac:spMkLst>
        </pc:spChg>
      </pc:sldChg>
      <pc:sldChg chg="del">
        <pc:chgData name="Ian Nabney" userId="d6603c99-5c95-4d2b-ba76-fe87db2f29c6" providerId="ADAL" clId="{C3BAE35C-DDF8-4DB2-AE79-AB4D4BAED5EE}" dt="2021-01-24T18:54:01.614" v="296" actId="47"/>
        <pc:sldMkLst>
          <pc:docMk/>
          <pc:sldMk cId="0" sldId="258"/>
        </pc:sldMkLst>
      </pc:sldChg>
      <pc:sldChg chg="modSp mod">
        <pc:chgData name="Ian Nabney" userId="d6603c99-5c95-4d2b-ba76-fe87db2f29c6" providerId="ADAL" clId="{C3BAE35C-DDF8-4DB2-AE79-AB4D4BAED5EE}" dt="2021-01-24T18:53:33.157" v="294" actId="20577"/>
        <pc:sldMkLst>
          <pc:docMk/>
          <pc:sldMk cId="0" sldId="276"/>
        </pc:sldMkLst>
        <pc:spChg chg="mod">
          <ac:chgData name="Ian Nabney" userId="d6603c99-5c95-4d2b-ba76-fe87db2f29c6" providerId="ADAL" clId="{C3BAE35C-DDF8-4DB2-AE79-AB4D4BAED5EE}" dt="2021-01-24T18:53:33.157" v="294" actId="20577"/>
          <ac:spMkLst>
            <pc:docMk/>
            <pc:sldMk cId="0" sldId="276"/>
            <ac:spMk id="32771" creationId="{8674BF37-E827-4547-8249-5CE423AC6A24}"/>
          </ac:spMkLst>
        </pc:spChg>
      </pc:sldChg>
      <pc:sldChg chg="del">
        <pc:chgData name="Ian Nabney" userId="d6603c99-5c95-4d2b-ba76-fe87db2f29c6" providerId="ADAL" clId="{C3BAE35C-DDF8-4DB2-AE79-AB4D4BAED5EE}" dt="2021-01-24T18:54:01.614" v="296" actId="47"/>
        <pc:sldMkLst>
          <pc:docMk/>
          <pc:sldMk cId="19118868" sldId="282"/>
        </pc:sldMkLst>
      </pc:sldChg>
      <pc:sldChg chg="del">
        <pc:chgData name="Ian Nabney" userId="d6603c99-5c95-4d2b-ba76-fe87db2f29c6" providerId="ADAL" clId="{C3BAE35C-DDF8-4DB2-AE79-AB4D4BAED5EE}" dt="2021-01-24T18:54:01.614" v="296" actId="47"/>
        <pc:sldMkLst>
          <pc:docMk/>
          <pc:sldMk cId="3279875091" sldId="288"/>
        </pc:sldMkLst>
      </pc:sldChg>
      <pc:sldChg chg="modSp mod">
        <pc:chgData name="Ian Nabney" userId="d6603c99-5c95-4d2b-ba76-fe87db2f29c6" providerId="ADAL" clId="{C3BAE35C-DDF8-4DB2-AE79-AB4D4BAED5EE}" dt="2021-01-24T21:03:02.481" v="538" actId="6549"/>
        <pc:sldMkLst>
          <pc:docMk/>
          <pc:sldMk cId="2621091114" sldId="297"/>
        </pc:sldMkLst>
        <pc:spChg chg="mod">
          <ac:chgData name="Ian Nabney" userId="d6603c99-5c95-4d2b-ba76-fe87db2f29c6" providerId="ADAL" clId="{C3BAE35C-DDF8-4DB2-AE79-AB4D4BAED5EE}" dt="2021-01-24T21:03:02.481" v="538" actId="6549"/>
          <ac:spMkLst>
            <pc:docMk/>
            <pc:sldMk cId="2621091114" sldId="297"/>
            <ac:spMk id="33795" creationId="{23197C43-B85C-4ACB-B792-0B3008912482}"/>
          </ac:spMkLst>
        </pc:spChg>
      </pc:sldChg>
      <pc:sldChg chg="addSp delSp modSp new mod modTransition">
        <pc:chgData name="Ian Nabney" userId="d6603c99-5c95-4d2b-ba76-fe87db2f29c6" providerId="ADAL" clId="{C3BAE35C-DDF8-4DB2-AE79-AB4D4BAED5EE}" dt="2021-01-24T22:32:39.550" v="886"/>
        <pc:sldMkLst>
          <pc:docMk/>
          <pc:sldMk cId="3043018420" sldId="298"/>
        </pc:sldMkLst>
        <pc:spChg chg="mod">
          <ac:chgData name="Ian Nabney" userId="d6603c99-5c95-4d2b-ba76-fe87db2f29c6" providerId="ADAL" clId="{C3BAE35C-DDF8-4DB2-AE79-AB4D4BAED5EE}" dt="2021-01-24T21:02:06.425" v="426" actId="20577"/>
          <ac:spMkLst>
            <pc:docMk/>
            <pc:sldMk cId="3043018420" sldId="298"/>
            <ac:spMk id="2" creationId="{70874E3F-A23D-41D0-9713-5454587F671F}"/>
          </ac:spMkLst>
        </pc:spChg>
        <pc:spChg chg="add mod">
          <ac:chgData name="Ian Nabney" userId="d6603c99-5c95-4d2b-ba76-fe87db2f29c6" providerId="ADAL" clId="{C3BAE35C-DDF8-4DB2-AE79-AB4D4BAED5EE}" dt="2021-01-24T22:32:27.442" v="885" actId="20577"/>
          <ac:spMkLst>
            <pc:docMk/>
            <pc:sldMk cId="3043018420" sldId="298"/>
            <ac:spMk id="6" creationId="{D542BB32-76D1-435F-9E04-06B003D4A331}"/>
          </ac:spMkLst>
        </pc:spChg>
        <pc:spChg chg="add del">
          <ac:chgData name="Ian Nabney" userId="d6603c99-5c95-4d2b-ba76-fe87db2f29c6" providerId="ADAL" clId="{C3BAE35C-DDF8-4DB2-AE79-AB4D4BAED5EE}" dt="2021-01-24T22:32:02.651" v="861"/>
          <ac:spMkLst>
            <pc:docMk/>
            <pc:sldMk cId="3043018420" sldId="298"/>
            <ac:spMk id="7" creationId="{32A65D08-C50B-42F3-9A14-1CEF272A9B97}"/>
          </ac:spMkLst>
        </pc:spChg>
        <pc:picChg chg="add mod">
          <ac:chgData name="Ian Nabney" userId="d6603c99-5c95-4d2b-ba76-fe87db2f29c6" providerId="ADAL" clId="{C3BAE35C-DDF8-4DB2-AE79-AB4D4BAED5EE}" dt="2021-01-24T22:32:14.232" v="865" actId="14100"/>
          <ac:picMkLst>
            <pc:docMk/>
            <pc:sldMk cId="3043018420" sldId="298"/>
            <ac:picMk id="8" creationId="{579F7E91-7368-437F-B612-5F60E2356268}"/>
          </ac:picMkLst>
        </pc:picChg>
      </pc:sldChg>
      <pc:sldChg chg="addSp delSp modSp new mod modTransition">
        <pc:chgData name="Ian Nabney" userId="d6603c99-5c95-4d2b-ba76-fe87db2f29c6" providerId="ADAL" clId="{C3BAE35C-DDF8-4DB2-AE79-AB4D4BAED5EE}" dt="2021-01-24T22:35:54.569" v="1154"/>
        <pc:sldMkLst>
          <pc:docMk/>
          <pc:sldMk cId="454233025" sldId="299"/>
        </pc:sldMkLst>
        <pc:spChg chg="mod">
          <ac:chgData name="Ian Nabney" userId="d6603c99-5c95-4d2b-ba76-fe87db2f29c6" providerId="ADAL" clId="{C3BAE35C-DDF8-4DB2-AE79-AB4D4BAED5EE}" dt="2021-01-24T22:33:56.497" v="929" actId="14100"/>
          <ac:spMkLst>
            <pc:docMk/>
            <pc:sldMk cId="454233025" sldId="299"/>
            <ac:spMk id="2" creationId="{0C88CC3B-D6AE-46CC-958E-262E06E2C0B4}"/>
          </ac:spMkLst>
        </pc:spChg>
        <pc:spChg chg="add del mod">
          <ac:chgData name="Ian Nabney" userId="d6603c99-5c95-4d2b-ba76-fe87db2f29c6" providerId="ADAL" clId="{C3BAE35C-DDF8-4DB2-AE79-AB4D4BAED5EE}" dt="2021-01-24T22:35:54.569" v="1154"/>
          <ac:spMkLst>
            <pc:docMk/>
            <pc:sldMk cId="454233025" sldId="299"/>
            <ac:spMk id="6" creationId="{6BEB5D8B-A081-40A5-9AC1-A7F151F67659}"/>
          </ac:spMkLst>
        </pc:spChg>
        <pc:spChg chg="add mod">
          <ac:chgData name="Ian Nabney" userId="d6603c99-5c95-4d2b-ba76-fe87db2f29c6" providerId="ADAL" clId="{C3BAE35C-DDF8-4DB2-AE79-AB4D4BAED5EE}" dt="2021-01-24T22:35:47.242" v="1152" actId="20577"/>
          <ac:spMkLst>
            <pc:docMk/>
            <pc:sldMk cId="454233025" sldId="299"/>
            <ac:spMk id="7" creationId="{1D326E46-032B-485F-A35E-FC9B555476FC}"/>
          </ac:spMkLst>
        </pc:spChg>
      </pc:sldChg>
      <pc:sldChg chg="addSp modSp new mod modTransition">
        <pc:chgData name="Ian Nabney" userId="d6603c99-5c95-4d2b-ba76-fe87db2f29c6" providerId="ADAL" clId="{C3BAE35C-DDF8-4DB2-AE79-AB4D4BAED5EE}" dt="2021-01-24T22:54:06.039" v="1546" actId="20577"/>
        <pc:sldMkLst>
          <pc:docMk/>
          <pc:sldMk cId="855958701" sldId="300"/>
        </pc:sldMkLst>
        <pc:spChg chg="mod">
          <ac:chgData name="Ian Nabney" userId="d6603c99-5c95-4d2b-ba76-fe87db2f29c6" providerId="ADAL" clId="{C3BAE35C-DDF8-4DB2-AE79-AB4D4BAED5EE}" dt="2021-01-24T22:38:14.895" v="1204" actId="14100"/>
          <ac:spMkLst>
            <pc:docMk/>
            <pc:sldMk cId="855958701" sldId="300"/>
            <ac:spMk id="2" creationId="{B0B657B3-ADF2-46D8-A475-5EC0B162FC19}"/>
          </ac:spMkLst>
        </pc:spChg>
        <pc:spChg chg="add mod">
          <ac:chgData name="Ian Nabney" userId="d6603c99-5c95-4d2b-ba76-fe87db2f29c6" providerId="ADAL" clId="{C3BAE35C-DDF8-4DB2-AE79-AB4D4BAED5EE}" dt="2021-01-24T22:39:57.955" v="1504" actId="20577"/>
          <ac:spMkLst>
            <pc:docMk/>
            <pc:sldMk cId="855958701" sldId="300"/>
            <ac:spMk id="6" creationId="{D53CB191-E445-4504-B402-A67BC7B40DD0}"/>
          </ac:spMkLst>
        </pc:spChg>
        <pc:spChg chg="add mod">
          <ac:chgData name="Ian Nabney" userId="d6603c99-5c95-4d2b-ba76-fe87db2f29c6" providerId="ADAL" clId="{C3BAE35C-DDF8-4DB2-AE79-AB4D4BAED5EE}" dt="2021-01-24T22:54:06.039" v="1546" actId="20577"/>
          <ac:spMkLst>
            <pc:docMk/>
            <pc:sldMk cId="855958701" sldId="300"/>
            <ac:spMk id="8" creationId="{A95B3F7B-BB2B-44B5-899B-66F74481BCE8}"/>
          </ac:spMkLst>
        </pc:spChg>
        <pc:picChg chg="add mod">
          <ac:chgData name="Ian Nabney" userId="d6603c99-5c95-4d2b-ba76-fe87db2f29c6" providerId="ADAL" clId="{C3BAE35C-DDF8-4DB2-AE79-AB4D4BAED5EE}" dt="2021-01-24T22:42:24.223" v="1507" actId="1076"/>
          <ac:picMkLst>
            <pc:docMk/>
            <pc:sldMk cId="855958701" sldId="300"/>
            <ac:picMk id="7" creationId="{14F1F85C-D58A-41B7-BFB7-D8BAB5FF5AF2}"/>
          </ac:picMkLst>
        </pc:picChg>
      </pc:sldChg>
      <pc:sldChg chg="addSp delSp modSp new mod modTransition">
        <pc:chgData name="Ian Nabney" userId="d6603c99-5c95-4d2b-ba76-fe87db2f29c6" providerId="ADAL" clId="{C3BAE35C-DDF8-4DB2-AE79-AB4D4BAED5EE}" dt="2021-01-24T23:00:20.775" v="2364" actId="20577"/>
        <pc:sldMkLst>
          <pc:docMk/>
          <pc:sldMk cId="3631153138" sldId="301"/>
        </pc:sldMkLst>
        <pc:spChg chg="mod">
          <ac:chgData name="Ian Nabney" userId="d6603c99-5c95-4d2b-ba76-fe87db2f29c6" providerId="ADAL" clId="{C3BAE35C-DDF8-4DB2-AE79-AB4D4BAED5EE}" dt="2021-01-24T22:42:52.256" v="1530" actId="20577"/>
          <ac:spMkLst>
            <pc:docMk/>
            <pc:sldMk cId="3631153138" sldId="301"/>
            <ac:spMk id="2" creationId="{B26ACB8C-5050-4C35-A4FA-7026B3391DFA}"/>
          </ac:spMkLst>
        </pc:spChg>
        <pc:spChg chg="add del mod">
          <ac:chgData name="Ian Nabney" userId="d6603c99-5c95-4d2b-ba76-fe87db2f29c6" providerId="ADAL" clId="{C3BAE35C-DDF8-4DB2-AE79-AB4D4BAED5EE}" dt="2021-01-24T22:53:43.135" v="1533"/>
          <ac:spMkLst>
            <pc:docMk/>
            <pc:sldMk cId="3631153138" sldId="301"/>
            <ac:spMk id="6" creationId="{889B4B28-C20F-4621-9440-2CDAB28C9B07}"/>
          </ac:spMkLst>
        </pc:spChg>
        <pc:spChg chg="add mod">
          <ac:chgData name="Ian Nabney" userId="d6603c99-5c95-4d2b-ba76-fe87db2f29c6" providerId="ADAL" clId="{C3BAE35C-DDF8-4DB2-AE79-AB4D4BAED5EE}" dt="2021-01-24T23:00:20.775" v="2364" actId="20577"/>
          <ac:spMkLst>
            <pc:docMk/>
            <pc:sldMk cId="3631153138" sldId="301"/>
            <ac:spMk id="7" creationId="{0A49E5CE-F42E-485F-B778-28DC68D529C1}"/>
          </ac:spMkLst>
        </pc:spChg>
      </pc:sldChg>
      <pc:sldChg chg="addSp modSp new mod modTransition">
        <pc:chgData name="Ian Nabney" userId="d6603c99-5c95-4d2b-ba76-fe87db2f29c6" providerId="ADAL" clId="{C3BAE35C-DDF8-4DB2-AE79-AB4D4BAED5EE}" dt="2021-01-24T23:24:15.949" v="2735" actId="20577"/>
        <pc:sldMkLst>
          <pc:docMk/>
          <pc:sldMk cId="292790285" sldId="302"/>
        </pc:sldMkLst>
        <pc:spChg chg="mod">
          <ac:chgData name="Ian Nabney" userId="d6603c99-5c95-4d2b-ba76-fe87db2f29c6" providerId="ADAL" clId="{C3BAE35C-DDF8-4DB2-AE79-AB4D4BAED5EE}" dt="2021-01-24T23:19:15.762" v="2396" actId="20577"/>
          <ac:spMkLst>
            <pc:docMk/>
            <pc:sldMk cId="292790285" sldId="302"/>
            <ac:spMk id="2" creationId="{C44B53B9-80EA-4B05-B68A-4CD5809B0716}"/>
          </ac:spMkLst>
        </pc:spChg>
        <pc:spChg chg="mod">
          <ac:chgData name="Ian Nabney" userId="d6603c99-5c95-4d2b-ba76-fe87db2f29c6" providerId="ADAL" clId="{C3BAE35C-DDF8-4DB2-AE79-AB4D4BAED5EE}" dt="2021-01-24T23:24:15.949" v="2735" actId="20577"/>
          <ac:spMkLst>
            <pc:docMk/>
            <pc:sldMk cId="292790285" sldId="302"/>
            <ac:spMk id="4" creationId="{9B1110F1-2D1F-4448-8162-E63373E10349}"/>
          </ac:spMkLst>
        </pc:spChg>
        <pc:spChg chg="add mod">
          <ac:chgData name="Ian Nabney" userId="d6603c99-5c95-4d2b-ba76-fe87db2f29c6" providerId="ADAL" clId="{C3BAE35C-DDF8-4DB2-AE79-AB4D4BAED5EE}" dt="2021-01-24T23:22:54.085" v="2629" actId="1076"/>
          <ac:spMkLst>
            <pc:docMk/>
            <pc:sldMk cId="292790285" sldId="302"/>
            <ac:spMk id="8" creationId="{AB5064D4-82CF-435F-959F-A01C45EDC1C5}"/>
          </ac:spMkLst>
        </pc:spChg>
        <pc:picChg chg="add mod">
          <ac:chgData name="Ian Nabney" userId="d6603c99-5c95-4d2b-ba76-fe87db2f29c6" providerId="ADAL" clId="{C3BAE35C-DDF8-4DB2-AE79-AB4D4BAED5EE}" dt="2021-01-24T23:22:48.901" v="2628" actId="14100"/>
          <ac:picMkLst>
            <pc:docMk/>
            <pc:sldMk cId="292790285" sldId="302"/>
            <ac:picMk id="7" creationId="{1A5F5058-35D5-46E4-8CB4-CA2FE75B9755}"/>
          </ac:picMkLst>
        </pc:picChg>
      </pc:sldChg>
      <pc:sldChg chg="addSp modSp new mod modTransition">
        <pc:chgData name="Ian Nabney" userId="d6603c99-5c95-4d2b-ba76-fe87db2f29c6" providerId="ADAL" clId="{C3BAE35C-DDF8-4DB2-AE79-AB4D4BAED5EE}" dt="2021-01-24T23:36:23.443" v="3067" actId="1076"/>
        <pc:sldMkLst>
          <pc:docMk/>
          <pc:sldMk cId="3997845246" sldId="303"/>
        </pc:sldMkLst>
        <pc:spChg chg="mod">
          <ac:chgData name="Ian Nabney" userId="d6603c99-5c95-4d2b-ba76-fe87db2f29c6" providerId="ADAL" clId="{C3BAE35C-DDF8-4DB2-AE79-AB4D4BAED5EE}" dt="2021-01-24T23:24:42.502" v="2759" actId="20577"/>
          <ac:spMkLst>
            <pc:docMk/>
            <pc:sldMk cId="3997845246" sldId="303"/>
            <ac:spMk id="2" creationId="{72EC556B-A4FE-46CD-87BC-366776C4E6BA}"/>
          </ac:spMkLst>
        </pc:spChg>
        <pc:spChg chg="add mod">
          <ac:chgData name="Ian Nabney" userId="d6603c99-5c95-4d2b-ba76-fe87db2f29c6" providerId="ADAL" clId="{C3BAE35C-DDF8-4DB2-AE79-AB4D4BAED5EE}" dt="2021-01-24T23:35:01.552" v="3063" actId="20577"/>
          <ac:spMkLst>
            <pc:docMk/>
            <pc:sldMk cId="3997845246" sldId="303"/>
            <ac:spMk id="6" creationId="{0CDE414D-86BA-4729-8381-8C780D993CA7}"/>
          </ac:spMkLst>
        </pc:spChg>
        <pc:picChg chg="add mod">
          <ac:chgData name="Ian Nabney" userId="d6603c99-5c95-4d2b-ba76-fe87db2f29c6" providerId="ADAL" clId="{C3BAE35C-DDF8-4DB2-AE79-AB4D4BAED5EE}" dt="2021-01-24T23:36:23.443" v="3067" actId="1076"/>
          <ac:picMkLst>
            <pc:docMk/>
            <pc:sldMk cId="3997845246" sldId="303"/>
            <ac:picMk id="7" creationId="{F858D5CA-0954-4245-91B3-76A70A8FA22E}"/>
          </ac:picMkLst>
        </pc:picChg>
      </pc:sldChg>
      <pc:sldChg chg="addSp modSp new mod modTransition">
        <pc:chgData name="Ian Nabney" userId="d6603c99-5c95-4d2b-ba76-fe87db2f29c6" providerId="ADAL" clId="{C3BAE35C-DDF8-4DB2-AE79-AB4D4BAED5EE}" dt="2021-01-24T23:52:48.419" v="3375"/>
        <pc:sldMkLst>
          <pc:docMk/>
          <pc:sldMk cId="1443636144" sldId="304"/>
        </pc:sldMkLst>
        <pc:spChg chg="mod">
          <ac:chgData name="Ian Nabney" userId="d6603c99-5c95-4d2b-ba76-fe87db2f29c6" providerId="ADAL" clId="{C3BAE35C-DDF8-4DB2-AE79-AB4D4BAED5EE}" dt="2021-01-24T23:48:22.866" v="3112" actId="14100"/>
          <ac:spMkLst>
            <pc:docMk/>
            <pc:sldMk cId="1443636144" sldId="304"/>
            <ac:spMk id="2" creationId="{C592C034-E7AE-423D-9A00-11814AF109A4}"/>
          </ac:spMkLst>
        </pc:spChg>
        <pc:spChg chg="add mod">
          <ac:chgData name="Ian Nabney" userId="d6603c99-5c95-4d2b-ba76-fe87db2f29c6" providerId="ADAL" clId="{C3BAE35C-DDF8-4DB2-AE79-AB4D4BAED5EE}" dt="2021-01-24T23:49:46.755" v="3290" actId="20577"/>
          <ac:spMkLst>
            <pc:docMk/>
            <pc:sldMk cId="1443636144" sldId="304"/>
            <ac:spMk id="6" creationId="{B6A93036-A664-4529-BA32-C10539143651}"/>
          </ac:spMkLst>
        </pc:spChg>
        <pc:spChg chg="add mod">
          <ac:chgData name="Ian Nabney" userId="d6603c99-5c95-4d2b-ba76-fe87db2f29c6" providerId="ADAL" clId="{C3BAE35C-DDF8-4DB2-AE79-AB4D4BAED5EE}" dt="2021-01-24T23:51:44.624" v="3374" actId="20577"/>
          <ac:spMkLst>
            <pc:docMk/>
            <pc:sldMk cId="1443636144" sldId="304"/>
            <ac:spMk id="8" creationId="{FA03CC76-BA33-4384-903E-68C2CB2BF3A7}"/>
          </ac:spMkLst>
        </pc:spChg>
        <pc:picChg chg="add mod">
          <ac:chgData name="Ian Nabney" userId="d6603c99-5c95-4d2b-ba76-fe87db2f29c6" providerId="ADAL" clId="{C3BAE35C-DDF8-4DB2-AE79-AB4D4BAED5EE}" dt="2021-01-24T23:50:49.139" v="3295" actId="14100"/>
          <ac:picMkLst>
            <pc:docMk/>
            <pc:sldMk cId="1443636144" sldId="304"/>
            <ac:picMk id="7" creationId="{AA595930-9608-4069-9EB3-B0306579B50C}"/>
          </ac:picMkLst>
        </pc:picChg>
      </pc:sldChg>
      <pc:sldChg chg="addSp modSp new mod modTransition">
        <pc:chgData name="Ian Nabney" userId="d6603c99-5c95-4d2b-ba76-fe87db2f29c6" providerId="ADAL" clId="{C3BAE35C-DDF8-4DB2-AE79-AB4D4BAED5EE}" dt="2021-01-24T23:59:26.846" v="3838" actId="20577"/>
        <pc:sldMkLst>
          <pc:docMk/>
          <pc:sldMk cId="2477114665" sldId="305"/>
        </pc:sldMkLst>
        <pc:spChg chg="mod">
          <ac:chgData name="Ian Nabney" userId="d6603c99-5c95-4d2b-ba76-fe87db2f29c6" providerId="ADAL" clId="{C3BAE35C-DDF8-4DB2-AE79-AB4D4BAED5EE}" dt="2021-01-24T23:57:31.637" v="3631" actId="20577"/>
          <ac:spMkLst>
            <pc:docMk/>
            <pc:sldMk cId="2477114665" sldId="305"/>
            <ac:spMk id="2" creationId="{F2720586-E6E3-4C06-B48A-1BC55ADCE509}"/>
          </ac:spMkLst>
        </pc:spChg>
        <pc:spChg chg="add mod">
          <ac:chgData name="Ian Nabney" userId="d6603c99-5c95-4d2b-ba76-fe87db2f29c6" providerId="ADAL" clId="{C3BAE35C-DDF8-4DB2-AE79-AB4D4BAED5EE}" dt="2021-01-24T23:59:26.846" v="3838" actId="20577"/>
          <ac:spMkLst>
            <pc:docMk/>
            <pc:sldMk cId="2477114665" sldId="305"/>
            <ac:spMk id="6" creationId="{264EACE0-5A0F-43F7-AD93-C674337DB099}"/>
          </ac:spMkLst>
        </pc:spChg>
      </pc:sldChg>
      <pc:sldChg chg="addSp modSp new mod modTransition">
        <pc:chgData name="Ian Nabney" userId="d6603c99-5c95-4d2b-ba76-fe87db2f29c6" providerId="ADAL" clId="{C3BAE35C-DDF8-4DB2-AE79-AB4D4BAED5EE}" dt="2021-01-25T00:03:32.418" v="4185" actId="20577"/>
        <pc:sldMkLst>
          <pc:docMk/>
          <pc:sldMk cId="3117338730" sldId="306"/>
        </pc:sldMkLst>
        <pc:spChg chg="mod">
          <ac:chgData name="Ian Nabney" userId="d6603c99-5c95-4d2b-ba76-fe87db2f29c6" providerId="ADAL" clId="{C3BAE35C-DDF8-4DB2-AE79-AB4D4BAED5EE}" dt="2021-01-25T00:00:32.435" v="3878" actId="14100"/>
          <ac:spMkLst>
            <pc:docMk/>
            <pc:sldMk cId="3117338730" sldId="306"/>
            <ac:spMk id="2" creationId="{6300E999-7883-4322-AEF8-D95C9743790E}"/>
          </ac:spMkLst>
        </pc:spChg>
        <pc:spChg chg="add mod">
          <ac:chgData name="Ian Nabney" userId="d6603c99-5c95-4d2b-ba76-fe87db2f29c6" providerId="ADAL" clId="{C3BAE35C-DDF8-4DB2-AE79-AB4D4BAED5EE}" dt="2021-01-25T00:03:32.418" v="4185" actId="20577"/>
          <ac:spMkLst>
            <pc:docMk/>
            <pc:sldMk cId="3117338730" sldId="306"/>
            <ac:spMk id="6" creationId="{48914586-A71C-4093-A972-545CF5A45C86}"/>
          </ac:spMkLst>
        </pc:spChg>
        <pc:picChg chg="add mod">
          <ac:chgData name="Ian Nabney" userId="d6603c99-5c95-4d2b-ba76-fe87db2f29c6" providerId="ADAL" clId="{C3BAE35C-DDF8-4DB2-AE79-AB4D4BAED5EE}" dt="2021-01-25T00:03:27.027" v="4183" actId="1076"/>
          <ac:picMkLst>
            <pc:docMk/>
            <pc:sldMk cId="3117338730" sldId="306"/>
            <ac:picMk id="7" creationId="{A3ABF496-D4F4-49D4-8AAC-DFCA690282D0}"/>
          </ac:picMkLst>
        </pc:picChg>
      </pc:sldChg>
      <pc:sldChg chg="del">
        <pc:chgData name="Ian Nabney" userId="d6603c99-5c95-4d2b-ba76-fe87db2f29c6" providerId="ADAL" clId="{C3BAE35C-DDF8-4DB2-AE79-AB4D4BAED5EE}" dt="2021-01-24T18:54:01.614" v="296" actId="47"/>
        <pc:sldMkLst>
          <pc:docMk/>
          <pc:sldMk cId="342211049" sldId="307"/>
        </pc:sldMkLst>
        <pc:spChg chg="mod">
          <ac:chgData name="Ian Nabney" userId="d6603c99-5c95-4d2b-ba76-fe87db2f29c6" providerId="ADAL" clId="{C3BAE35C-DDF8-4DB2-AE79-AB4D4BAED5EE}" dt="2021-01-25T00:58:14.435" v="4214" actId="20577"/>
          <ac:spMkLst>
            <pc:docMk/>
            <pc:sldMk cId="342211049" sldId="307"/>
            <ac:spMk id="2" creationId="{A13B46E6-F43D-4071-B359-17B8A5802CE3}"/>
          </ac:spMkLst>
        </pc:spChg>
        <pc:spChg chg="add mod">
          <ac:chgData name="Ian Nabney" userId="d6603c99-5c95-4d2b-ba76-fe87db2f29c6" providerId="ADAL" clId="{C3BAE35C-DDF8-4DB2-AE79-AB4D4BAED5EE}" dt="2021-01-25T01:00:55.967" v="4630" actId="20577"/>
          <ac:spMkLst>
            <pc:docMk/>
            <pc:sldMk cId="342211049" sldId="307"/>
            <ac:spMk id="6" creationId="{199D3886-1D09-4A99-B76E-DE2919183A7D}"/>
          </ac:spMkLst>
        </pc:spChg>
      </pc:sldChg>
      <pc:sldChg chg="addSp modSp new mod modTransition">
        <pc:chgData name="Ian Nabney" userId="d6603c99-5c95-4d2b-ba76-fe87db2f29c6" providerId="ADAL" clId="{C3BAE35C-DDF8-4DB2-AE79-AB4D4BAED5EE}" dt="2021-01-25T01:10:38.179" v="5115" actId="20577"/>
        <pc:sldMkLst>
          <pc:docMk/>
          <pc:sldMk cId="218644330" sldId="308"/>
        </pc:sldMkLst>
        <pc:spChg chg="mod">
          <ac:chgData name="Ian Nabney" userId="d6603c99-5c95-4d2b-ba76-fe87db2f29c6" providerId="ADAL" clId="{C3BAE35C-DDF8-4DB2-AE79-AB4D4BAED5EE}" dt="2021-01-25T01:01:26.391" v="4672" actId="20577"/>
          <ac:spMkLst>
            <pc:docMk/>
            <pc:sldMk cId="218644330" sldId="308"/>
            <ac:spMk id="2" creationId="{67CF24C4-094B-4E80-921C-69CF5336F5F3}"/>
          </ac:spMkLst>
        </pc:spChg>
        <pc:spChg chg="add mod">
          <ac:chgData name="Ian Nabney" userId="d6603c99-5c95-4d2b-ba76-fe87db2f29c6" providerId="ADAL" clId="{C3BAE35C-DDF8-4DB2-AE79-AB4D4BAED5EE}" dt="2021-01-25T01:10:38.179" v="5115" actId="20577"/>
          <ac:spMkLst>
            <pc:docMk/>
            <pc:sldMk cId="218644330" sldId="308"/>
            <ac:spMk id="6" creationId="{D363D12D-949A-4587-AE97-F79DB6F4B417}"/>
          </ac:spMkLst>
        </pc:spChg>
        <pc:picChg chg="add mod">
          <ac:chgData name="Ian Nabney" userId="d6603c99-5c95-4d2b-ba76-fe87db2f29c6" providerId="ADAL" clId="{C3BAE35C-DDF8-4DB2-AE79-AB4D4BAED5EE}" dt="2021-01-25T01:10:24.806" v="5086" actId="14100"/>
          <ac:picMkLst>
            <pc:docMk/>
            <pc:sldMk cId="218644330" sldId="308"/>
            <ac:picMk id="7" creationId="{2E591E83-AEDA-42CE-8C71-D09D455BACB0}"/>
          </ac:picMkLst>
        </pc:picChg>
      </pc:sldChg>
      <pc:sldChg chg="addSp delSp modSp new mod modTransition">
        <pc:chgData name="Ian Nabney" userId="d6603c99-5c95-4d2b-ba76-fe87db2f29c6" providerId="ADAL" clId="{C3BAE35C-DDF8-4DB2-AE79-AB4D4BAED5EE}" dt="2021-01-25T01:15:04.543" v="5485" actId="207"/>
        <pc:sldMkLst>
          <pc:docMk/>
          <pc:sldMk cId="3685606621" sldId="309"/>
        </pc:sldMkLst>
        <pc:spChg chg="mod">
          <ac:chgData name="Ian Nabney" userId="d6603c99-5c95-4d2b-ba76-fe87db2f29c6" providerId="ADAL" clId="{C3BAE35C-DDF8-4DB2-AE79-AB4D4BAED5EE}" dt="2021-01-25T01:12:06.240" v="5140" actId="20577"/>
          <ac:spMkLst>
            <pc:docMk/>
            <pc:sldMk cId="3685606621" sldId="309"/>
            <ac:spMk id="2" creationId="{C37E689C-9E25-4AAE-B270-7FA0552FE682}"/>
          </ac:spMkLst>
        </pc:spChg>
        <pc:spChg chg="add mod">
          <ac:chgData name="Ian Nabney" userId="d6603c99-5c95-4d2b-ba76-fe87db2f29c6" providerId="ADAL" clId="{C3BAE35C-DDF8-4DB2-AE79-AB4D4BAED5EE}" dt="2021-01-25T01:13:15.413" v="5351" actId="20577"/>
          <ac:spMkLst>
            <pc:docMk/>
            <pc:sldMk cId="3685606621" sldId="309"/>
            <ac:spMk id="6" creationId="{EE6B8CA2-35E0-4A95-9C45-19C8D74C5917}"/>
          </ac:spMkLst>
        </pc:spChg>
        <pc:spChg chg="add del">
          <ac:chgData name="Ian Nabney" userId="d6603c99-5c95-4d2b-ba76-fe87db2f29c6" providerId="ADAL" clId="{C3BAE35C-DDF8-4DB2-AE79-AB4D4BAED5EE}" dt="2021-01-25T01:13:47.259" v="5353"/>
          <ac:spMkLst>
            <pc:docMk/>
            <pc:sldMk cId="3685606621" sldId="309"/>
            <ac:spMk id="7" creationId="{29BAE01E-9A4E-4CBD-BF45-2C82B6CB2662}"/>
          </ac:spMkLst>
        </pc:spChg>
        <pc:spChg chg="add mod">
          <ac:chgData name="Ian Nabney" userId="d6603c99-5c95-4d2b-ba76-fe87db2f29c6" providerId="ADAL" clId="{C3BAE35C-DDF8-4DB2-AE79-AB4D4BAED5EE}" dt="2021-01-25T01:15:04.543" v="5485" actId="207"/>
          <ac:spMkLst>
            <pc:docMk/>
            <pc:sldMk cId="3685606621" sldId="309"/>
            <ac:spMk id="9" creationId="{E8C6A990-292D-4453-A0C9-3749474131A1}"/>
          </ac:spMkLst>
        </pc:spChg>
        <pc:picChg chg="add mod">
          <ac:chgData name="Ian Nabney" userId="d6603c99-5c95-4d2b-ba76-fe87db2f29c6" providerId="ADAL" clId="{C3BAE35C-DDF8-4DB2-AE79-AB4D4BAED5EE}" dt="2021-01-25T01:13:54.062" v="5356" actId="14100"/>
          <ac:picMkLst>
            <pc:docMk/>
            <pc:sldMk cId="3685606621" sldId="309"/>
            <ac:picMk id="8" creationId="{9E94420C-2396-4ECB-B33C-BF1DD4F2AE49}"/>
          </ac:picMkLst>
        </pc:picChg>
      </pc:sldChg>
      <pc:sldChg chg="addSp modSp new mod modTransition">
        <pc:chgData name="Ian Nabney" userId="d6603c99-5c95-4d2b-ba76-fe87db2f29c6" providerId="ADAL" clId="{C3BAE35C-DDF8-4DB2-AE79-AB4D4BAED5EE}" dt="2021-01-25T14:53:46.392" v="5875"/>
        <pc:sldMkLst>
          <pc:docMk/>
          <pc:sldMk cId="3880590519" sldId="310"/>
        </pc:sldMkLst>
        <pc:spChg chg="mod">
          <ac:chgData name="Ian Nabney" userId="d6603c99-5c95-4d2b-ba76-fe87db2f29c6" providerId="ADAL" clId="{C3BAE35C-DDF8-4DB2-AE79-AB4D4BAED5EE}" dt="2021-01-25T01:17:17.485" v="5510" actId="20577"/>
          <ac:spMkLst>
            <pc:docMk/>
            <pc:sldMk cId="3880590519" sldId="310"/>
            <ac:spMk id="2" creationId="{AA774135-5DFA-4692-B44F-5ECA4400603B}"/>
          </ac:spMkLst>
        </pc:spChg>
        <pc:spChg chg="mod">
          <ac:chgData name="Ian Nabney" userId="d6603c99-5c95-4d2b-ba76-fe87db2f29c6" providerId="ADAL" clId="{C3BAE35C-DDF8-4DB2-AE79-AB4D4BAED5EE}" dt="2021-01-25T01:21:40.310" v="5838" actId="20577"/>
          <ac:spMkLst>
            <pc:docMk/>
            <pc:sldMk cId="3880590519" sldId="310"/>
            <ac:spMk id="4" creationId="{E7F0A3E6-4EA7-438B-BAEE-0A0515EE9925}"/>
          </ac:spMkLst>
        </pc:spChg>
        <pc:spChg chg="add mod">
          <ac:chgData name="Ian Nabney" userId="d6603c99-5c95-4d2b-ba76-fe87db2f29c6" providerId="ADAL" clId="{C3BAE35C-DDF8-4DB2-AE79-AB4D4BAED5EE}" dt="2021-01-25T01:23:48.456" v="5874" actId="20577"/>
          <ac:spMkLst>
            <pc:docMk/>
            <pc:sldMk cId="3880590519" sldId="310"/>
            <ac:spMk id="6" creationId="{76A301E6-5EFB-4BFC-80B5-E9CADE0A946B}"/>
          </ac:spMkLst>
        </pc:spChg>
        <pc:spChg chg="add mod">
          <ac:chgData name="Ian Nabney" userId="d6603c99-5c95-4d2b-ba76-fe87db2f29c6" providerId="ADAL" clId="{C3BAE35C-DDF8-4DB2-AE79-AB4D4BAED5EE}" dt="2021-01-25T01:23:35.210" v="5843" actId="20577"/>
          <ac:spMkLst>
            <pc:docMk/>
            <pc:sldMk cId="3880590519" sldId="310"/>
            <ac:spMk id="7" creationId="{2DD81C72-9B71-4617-B380-16DEFD25112F}"/>
          </ac:spMkLst>
        </pc:spChg>
        <pc:picChg chg="add mod">
          <ac:chgData name="Ian Nabney" userId="d6603c99-5c95-4d2b-ba76-fe87db2f29c6" providerId="ADAL" clId="{C3BAE35C-DDF8-4DB2-AE79-AB4D4BAED5EE}" dt="2021-01-25T01:21:14.358" v="5815" actId="14100"/>
          <ac:picMkLst>
            <pc:docMk/>
            <pc:sldMk cId="3880590519" sldId="310"/>
            <ac:picMk id="3074" creationId="{85851E4F-8E53-45DC-BA41-36F3B38C9555}"/>
          </ac:picMkLst>
        </pc:picChg>
      </pc:sldChg>
      <pc:sldChg chg="del">
        <pc:chgData name="Ian Nabney" userId="d6603c99-5c95-4d2b-ba76-fe87db2f29c6" providerId="ADAL" clId="{C3BAE35C-DDF8-4DB2-AE79-AB4D4BAED5EE}" dt="2021-01-24T18:54:01.614" v="296" actId="47"/>
        <pc:sldMkLst>
          <pc:docMk/>
          <pc:sldMk cId="4167395581" sldId="323"/>
        </pc:sldMkLst>
      </pc:sldChg>
      <pc:sldChg chg="del">
        <pc:chgData name="Ian Nabney" userId="d6603c99-5c95-4d2b-ba76-fe87db2f29c6" providerId="ADAL" clId="{C3BAE35C-DDF8-4DB2-AE79-AB4D4BAED5EE}" dt="2021-01-24T18:54:01.614" v="296" actId="47"/>
        <pc:sldMkLst>
          <pc:docMk/>
          <pc:sldMk cId="391201338" sldId="324"/>
        </pc:sldMkLst>
      </pc:sldChg>
      <pc:sldChg chg="del">
        <pc:chgData name="Ian Nabney" userId="d6603c99-5c95-4d2b-ba76-fe87db2f29c6" providerId="ADAL" clId="{C3BAE35C-DDF8-4DB2-AE79-AB4D4BAED5EE}" dt="2021-01-24T18:54:01.614" v="296" actId="47"/>
        <pc:sldMkLst>
          <pc:docMk/>
          <pc:sldMk cId="3213586937" sldId="325"/>
        </pc:sldMkLst>
      </pc:sldChg>
      <pc:sldChg chg="del">
        <pc:chgData name="Ian Nabney" userId="d6603c99-5c95-4d2b-ba76-fe87db2f29c6" providerId="ADAL" clId="{C3BAE35C-DDF8-4DB2-AE79-AB4D4BAED5EE}" dt="2021-01-24T18:54:01.614" v="296" actId="47"/>
        <pc:sldMkLst>
          <pc:docMk/>
          <pc:sldMk cId="891527413" sldId="326"/>
        </pc:sldMkLst>
      </pc:sldChg>
      <pc:sldChg chg="del">
        <pc:chgData name="Ian Nabney" userId="d6603c99-5c95-4d2b-ba76-fe87db2f29c6" providerId="ADAL" clId="{C3BAE35C-DDF8-4DB2-AE79-AB4D4BAED5EE}" dt="2021-01-24T18:54:01.614" v="296" actId="47"/>
        <pc:sldMkLst>
          <pc:docMk/>
          <pc:sldMk cId="395974474" sldId="327"/>
        </pc:sldMkLst>
      </pc:sldChg>
    </pc:docChg>
  </pc:docChgLst>
  <pc:docChgLst>
    <pc:chgData name="Ian Nabney" userId="d6603c99-5c95-4d2b-ba76-fe87db2f29c6" providerId="ADAL" clId="{02BC2283-36B1-4CA2-BD56-3CC2CA63A163}"/>
    <pc:docChg chg="undo custSel addSld delSld modSld">
      <pc:chgData name="Ian Nabney" userId="d6603c99-5c95-4d2b-ba76-fe87db2f29c6" providerId="ADAL" clId="{02BC2283-36B1-4CA2-BD56-3CC2CA63A163}" dt="2021-01-29T16:39:41.441" v="2353" actId="14100"/>
      <pc:docMkLst>
        <pc:docMk/>
      </pc:docMkLst>
      <pc:sldChg chg="modSp mod">
        <pc:chgData name="Ian Nabney" userId="d6603c99-5c95-4d2b-ba76-fe87db2f29c6" providerId="ADAL" clId="{02BC2283-36B1-4CA2-BD56-3CC2CA63A163}" dt="2021-01-28T01:44:38.819" v="18" actId="20577"/>
        <pc:sldMkLst>
          <pc:docMk/>
          <pc:sldMk cId="0" sldId="256"/>
        </pc:sldMkLst>
        <pc:spChg chg="mod">
          <ac:chgData name="Ian Nabney" userId="d6603c99-5c95-4d2b-ba76-fe87db2f29c6" providerId="ADAL" clId="{02BC2283-36B1-4CA2-BD56-3CC2CA63A163}" dt="2021-01-28T01:44:38.819" v="18" actId="20577"/>
          <ac:spMkLst>
            <pc:docMk/>
            <pc:sldMk cId="0" sldId="256"/>
            <ac:spMk id="6147" creationId="{3033A40A-7689-4A10-8282-A750B72CBDD7}"/>
          </ac:spMkLst>
        </pc:spChg>
        <pc:spChg chg="mod">
          <ac:chgData name="Ian Nabney" userId="d6603c99-5c95-4d2b-ba76-fe87db2f29c6" providerId="ADAL" clId="{02BC2283-36B1-4CA2-BD56-3CC2CA63A163}" dt="2021-01-28T01:44:31.827" v="15" actId="20577"/>
          <ac:spMkLst>
            <pc:docMk/>
            <pc:sldMk cId="0" sldId="256"/>
            <ac:spMk id="30722" creationId="{1EFC9091-8354-444B-BB79-2B3E0582CEE3}"/>
          </ac:spMkLst>
        </pc:spChg>
      </pc:sldChg>
      <pc:sldChg chg="modSp mod">
        <pc:chgData name="Ian Nabney" userId="d6603c99-5c95-4d2b-ba76-fe87db2f29c6" providerId="ADAL" clId="{02BC2283-36B1-4CA2-BD56-3CC2CA63A163}" dt="2021-01-28T01:50:42.363" v="134" actId="20577"/>
        <pc:sldMkLst>
          <pc:docMk/>
          <pc:sldMk cId="0" sldId="276"/>
        </pc:sldMkLst>
        <pc:spChg chg="mod">
          <ac:chgData name="Ian Nabney" userId="d6603c99-5c95-4d2b-ba76-fe87db2f29c6" providerId="ADAL" clId="{02BC2283-36B1-4CA2-BD56-3CC2CA63A163}" dt="2021-01-28T01:50:42.363" v="134" actId="20577"/>
          <ac:spMkLst>
            <pc:docMk/>
            <pc:sldMk cId="0" sldId="276"/>
            <ac:spMk id="32771" creationId="{8674BF37-E827-4547-8249-5CE423AC6A24}"/>
          </ac:spMkLst>
        </pc:spChg>
      </pc:sldChg>
      <pc:sldChg chg="addSp modSp new mod modTransition">
        <pc:chgData name="Ian Nabney" userId="d6603c99-5c95-4d2b-ba76-fe87db2f29c6" providerId="ADAL" clId="{02BC2283-36B1-4CA2-BD56-3CC2CA63A163}" dt="2021-01-29T11:04:04.308" v="1448" actId="20577"/>
        <pc:sldMkLst>
          <pc:docMk/>
          <pc:sldMk cId="405299313" sldId="277"/>
        </pc:sldMkLst>
        <pc:spChg chg="mod">
          <ac:chgData name="Ian Nabney" userId="d6603c99-5c95-4d2b-ba76-fe87db2f29c6" providerId="ADAL" clId="{02BC2283-36B1-4CA2-BD56-3CC2CA63A163}" dt="2021-01-28T01:55:48.462" v="151" actId="20577"/>
          <ac:spMkLst>
            <pc:docMk/>
            <pc:sldMk cId="405299313" sldId="277"/>
            <ac:spMk id="2" creationId="{70D2B332-D1AF-4728-8E9C-2246F3874F0D}"/>
          </ac:spMkLst>
        </pc:spChg>
        <pc:spChg chg="add mod">
          <ac:chgData name="Ian Nabney" userId="d6603c99-5c95-4d2b-ba76-fe87db2f29c6" providerId="ADAL" clId="{02BC2283-36B1-4CA2-BD56-3CC2CA63A163}" dt="2021-01-29T11:04:04.308" v="1448" actId="20577"/>
          <ac:spMkLst>
            <pc:docMk/>
            <pc:sldMk cId="405299313" sldId="277"/>
            <ac:spMk id="6" creationId="{890C4449-9BC7-4039-9E1D-9C2B671D9F16}"/>
          </ac:spMkLst>
        </pc:spChg>
        <pc:picChg chg="add mod">
          <ac:chgData name="Ian Nabney" userId="d6603c99-5c95-4d2b-ba76-fe87db2f29c6" providerId="ADAL" clId="{02BC2283-36B1-4CA2-BD56-3CC2CA63A163}" dt="2021-01-28T02:04:35.139" v="507" actId="14100"/>
          <ac:picMkLst>
            <pc:docMk/>
            <pc:sldMk cId="405299313" sldId="277"/>
            <ac:picMk id="8" creationId="{FA65917D-E526-4454-BB1C-76686B1153F0}"/>
          </ac:picMkLst>
        </pc:picChg>
        <pc:picChg chg="add mod">
          <ac:chgData name="Ian Nabney" userId="d6603c99-5c95-4d2b-ba76-fe87db2f29c6" providerId="ADAL" clId="{02BC2283-36B1-4CA2-BD56-3CC2CA63A163}" dt="2021-01-28T02:05:37.206" v="512" actId="14100"/>
          <ac:picMkLst>
            <pc:docMk/>
            <pc:sldMk cId="405299313" sldId="277"/>
            <ac:picMk id="10" creationId="{142648A8-93E9-40D7-85A9-B0B091F6B7FA}"/>
          </ac:picMkLst>
        </pc:picChg>
      </pc:sldChg>
      <pc:sldChg chg="addSp modSp new mod modTransition">
        <pc:chgData name="Ian Nabney" userId="d6603c99-5c95-4d2b-ba76-fe87db2f29c6" providerId="ADAL" clId="{02BC2283-36B1-4CA2-BD56-3CC2CA63A163}" dt="2021-01-29T16:16:20.709" v="2341" actId="207"/>
        <pc:sldMkLst>
          <pc:docMk/>
          <pc:sldMk cId="1404354359" sldId="278"/>
        </pc:sldMkLst>
        <pc:spChg chg="mod">
          <ac:chgData name="Ian Nabney" userId="d6603c99-5c95-4d2b-ba76-fe87db2f29c6" providerId="ADAL" clId="{02BC2283-36B1-4CA2-BD56-3CC2CA63A163}" dt="2021-01-28T02:10:12.994" v="544" actId="20577"/>
          <ac:spMkLst>
            <pc:docMk/>
            <pc:sldMk cId="1404354359" sldId="278"/>
            <ac:spMk id="2" creationId="{14960AB4-CE3A-4C16-8AA3-2E8DF576C1F3}"/>
          </ac:spMkLst>
        </pc:spChg>
        <pc:spChg chg="add mod">
          <ac:chgData name="Ian Nabney" userId="d6603c99-5c95-4d2b-ba76-fe87db2f29c6" providerId="ADAL" clId="{02BC2283-36B1-4CA2-BD56-3CC2CA63A163}" dt="2021-01-29T16:16:20.709" v="2341" actId="207"/>
          <ac:spMkLst>
            <pc:docMk/>
            <pc:sldMk cId="1404354359" sldId="278"/>
            <ac:spMk id="6" creationId="{A2E2E45D-2998-4113-891B-88F6CC5D511D}"/>
          </ac:spMkLst>
        </pc:spChg>
      </pc:sldChg>
      <pc:sldChg chg="addSp modSp new mod modTransition">
        <pc:chgData name="Ian Nabney" userId="d6603c99-5c95-4d2b-ba76-fe87db2f29c6" providerId="ADAL" clId="{02BC2283-36B1-4CA2-BD56-3CC2CA63A163}" dt="2021-01-29T11:26:46.852" v="1948" actId="20577"/>
        <pc:sldMkLst>
          <pc:docMk/>
          <pc:sldMk cId="2870620921" sldId="279"/>
        </pc:sldMkLst>
        <pc:spChg chg="mod">
          <ac:chgData name="Ian Nabney" userId="d6603c99-5c95-4d2b-ba76-fe87db2f29c6" providerId="ADAL" clId="{02BC2283-36B1-4CA2-BD56-3CC2CA63A163}" dt="2021-01-29T11:17:51.049" v="1463" actId="20577"/>
          <ac:spMkLst>
            <pc:docMk/>
            <pc:sldMk cId="2870620921" sldId="279"/>
            <ac:spMk id="2" creationId="{2FEBC5D7-E1AD-40DE-B29D-364D73AF6E3E}"/>
          </ac:spMkLst>
        </pc:spChg>
        <pc:spChg chg="add mod">
          <ac:chgData name="Ian Nabney" userId="d6603c99-5c95-4d2b-ba76-fe87db2f29c6" providerId="ADAL" clId="{02BC2283-36B1-4CA2-BD56-3CC2CA63A163}" dt="2021-01-29T11:26:46.852" v="1948" actId="20577"/>
          <ac:spMkLst>
            <pc:docMk/>
            <pc:sldMk cId="2870620921" sldId="279"/>
            <ac:spMk id="6" creationId="{1BA88C81-E5F0-4E57-8EF3-8866DE021714}"/>
          </ac:spMkLst>
        </pc:spChg>
      </pc:sldChg>
      <pc:sldChg chg="addSp modSp new mod modTransition">
        <pc:chgData name="Ian Nabney" userId="d6603c99-5c95-4d2b-ba76-fe87db2f29c6" providerId="ADAL" clId="{02BC2283-36B1-4CA2-BD56-3CC2CA63A163}" dt="2021-01-29T11:39:57.695" v="2144" actId="20577"/>
        <pc:sldMkLst>
          <pc:docMk/>
          <pc:sldMk cId="522761733" sldId="280"/>
        </pc:sldMkLst>
        <pc:spChg chg="mod">
          <ac:chgData name="Ian Nabney" userId="d6603c99-5c95-4d2b-ba76-fe87db2f29c6" providerId="ADAL" clId="{02BC2283-36B1-4CA2-BD56-3CC2CA63A163}" dt="2021-01-29T11:37:42.577" v="1969" actId="20577"/>
          <ac:spMkLst>
            <pc:docMk/>
            <pc:sldMk cId="522761733" sldId="280"/>
            <ac:spMk id="2" creationId="{29B76283-5472-42B3-A609-E0267DD546E5}"/>
          </ac:spMkLst>
        </pc:spChg>
        <pc:spChg chg="add mod">
          <ac:chgData name="Ian Nabney" userId="d6603c99-5c95-4d2b-ba76-fe87db2f29c6" providerId="ADAL" clId="{02BC2283-36B1-4CA2-BD56-3CC2CA63A163}" dt="2021-01-29T11:39:57.695" v="2144" actId="20577"/>
          <ac:spMkLst>
            <pc:docMk/>
            <pc:sldMk cId="522761733" sldId="280"/>
            <ac:spMk id="6" creationId="{FCD85B1D-B0C6-4073-ADD4-D63C38EB8984}"/>
          </ac:spMkLst>
        </pc:spChg>
      </pc:sldChg>
      <pc:sldChg chg="addSp delSp modSp new mod modTransition">
        <pc:chgData name="Ian Nabney" userId="d6603c99-5c95-4d2b-ba76-fe87db2f29c6" providerId="ADAL" clId="{02BC2283-36B1-4CA2-BD56-3CC2CA63A163}" dt="2021-01-29T15:39:52.557" v="2215"/>
        <pc:sldMkLst>
          <pc:docMk/>
          <pc:sldMk cId="934207200" sldId="281"/>
        </pc:sldMkLst>
        <pc:spChg chg="mod">
          <ac:chgData name="Ian Nabney" userId="d6603c99-5c95-4d2b-ba76-fe87db2f29c6" providerId="ADAL" clId="{02BC2283-36B1-4CA2-BD56-3CC2CA63A163}" dt="2021-01-29T14:27:23.677" v="2165" actId="20577"/>
          <ac:spMkLst>
            <pc:docMk/>
            <pc:sldMk cId="934207200" sldId="281"/>
            <ac:spMk id="2" creationId="{9FC1B712-1A73-42E9-9EAC-DD1CD36FB824}"/>
          </ac:spMkLst>
        </pc:spChg>
        <pc:picChg chg="add del mod">
          <ac:chgData name="Ian Nabney" userId="d6603c99-5c95-4d2b-ba76-fe87db2f29c6" providerId="ADAL" clId="{02BC2283-36B1-4CA2-BD56-3CC2CA63A163}" dt="2021-01-29T14:27:50.381" v="2169"/>
          <ac:picMkLst>
            <pc:docMk/>
            <pc:sldMk cId="934207200" sldId="281"/>
            <ac:picMk id="6" creationId="{C8F7E43D-9626-4F59-B020-873CCD5AA64E}"/>
          </ac:picMkLst>
        </pc:picChg>
        <pc:picChg chg="add">
          <ac:chgData name="Ian Nabney" userId="d6603c99-5c95-4d2b-ba76-fe87db2f29c6" providerId="ADAL" clId="{02BC2283-36B1-4CA2-BD56-3CC2CA63A163}" dt="2021-01-29T14:28:20.218" v="2170"/>
          <ac:picMkLst>
            <pc:docMk/>
            <pc:sldMk cId="934207200" sldId="281"/>
            <ac:picMk id="1026" creationId="{5B923C23-69CD-4052-816F-8CC0F70882A6}"/>
          </ac:picMkLst>
        </pc:picChg>
      </pc:sldChg>
      <pc:sldChg chg="addSp delSp modSp new mod modTransition">
        <pc:chgData name="Ian Nabney" userId="d6603c99-5c95-4d2b-ba76-fe87db2f29c6" providerId="ADAL" clId="{02BC2283-36B1-4CA2-BD56-3CC2CA63A163}" dt="2021-01-29T16:39:41.441" v="2353" actId="14100"/>
        <pc:sldMkLst>
          <pc:docMk/>
          <pc:sldMk cId="19118868" sldId="282"/>
        </pc:sldMkLst>
        <pc:spChg chg="mod">
          <ac:chgData name="Ian Nabney" userId="d6603c99-5c95-4d2b-ba76-fe87db2f29c6" providerId="ADAL" clId="{02BC2283-36B1-4CA2-BD56-3CC2CA63A163}" dt="2021-01-29T15:37:43.956" v="2190" actId="20577"/>
          <ac:spMkLst>
            <pc:docMk/>
            <pc:sldMk cId="19118868" sldId="282"/>
            <ac:spMk id="2" creationId="{6C4F2629-8F82-4048-9FE6-07B51124BA58}"/>
          </ac:spMkLst>
        </pc:spChg>
        <pc:spChg chg="add mod">
          <ac:chgData name="Ian Nabney" userId="d6603c99-5c95-4d2b-ba76-fe87db2f29c6" providerId="ADAL" clId="{02BC2283-36B1-4CA2-BD56-3CC2CA63A163}" dt="2021-01-29T15:44:33.459" v="2330" actId="20577"/>
          <ac:spMkLst>
            <pc:docMk/>
            <pc:sldMk cId="19118868" sldId="282"/>
            <ac:spMk id="6" creationId="{CDB446A2-78AC-45D6-8249-883C1EE5E39A}"/>
          </ac:spMkLst>
        </pc:spChg>
        <pc:picChg chg="add mod modCrop">
          <ac:chgData name="Ian Nabney" userId="d6603c99-5c95-4d2b-ba76-fe87db2f29c6" providerId="ADAL" clId="{02BC2283-36B1-4CA2-BD56-3CC2CA63A163}" dt="2021-01-29T16:39:41.441" v="2353" actId="14100"/>
          <ac:picMkLst>
            <pc:docMk/>
            <pc:sldMk cId="19118868" sldId="282"/>
            <ac:picMk id="7" creationId="{B30DF6B7-A78D-4FD8-A158-963CEC586459}"/>
          </ac:picMkLst>
        </pc:picChg>
        <pc:picChg chg="add del mod">
          <ac:chgData name="Ian Nabney" userId="d6603c99-5c95-4d2b-ba76-fe87db2f29c6" providerId="ADAL" clId="{02BC2283-36B1-4CA2-BD56-3CC2CA63A163}" dt="2021-01-29T16:37:54.172" v="2342" actId="478"/>
          <ac:picMkLst>
            <pc:docMk/>
            <pc:sldMk cId="19118868" sldId="282"/>
            <ac:picMk id="2050" creationId="{F5C95B63-EE63-4E2B-84AF-894C16B73D5E}"/>
          </ac:picMkLst>
        </pc:picChg>
        <pc:picChg chg="add mod">
          <ac:chgData name="Ian Nabney" userId="d6603c99-5c95-4d2b-ba76-fe87db2f29c6" providerId="ADAL" clId="{02BC2283-36B1-4CA2-BD56-3CC2CA63A163}" dt="2021-01-29T16:39:33.168" v="2352" actId="1076"/>
          <ac:picMkLst>
            <pc:docMk/>
            <pc:sldMk cId="19118868" sldId="282"/>
            <ac:picMk id="2052" creationId="{9B6BBCCF-87BC-4B70-89A8-14D1902CA9E7}"/>
          </ac:picMkLst>
        </pc:picChg>
      </pc:sldChg>
      <pc:sldChg chg="addSp delSp modSp new mod modTransition">
        <pc:chgData name="Ian Nabney" userId="d6603c99-5c95-4d2b-ba76-fe87db2f29c6" providerId="ADAL" clId="{02BC2283-36B1-4CA2-BD56-3CC2CA63A163}" dt="2021-01-29T15:39:52.557" v="2215"/>
        <pc:sldMkLst>
          <pc:docMk/>
          <pc:sldMk cId="1598146356" sldId="283"/>
        </pc:sldMkLst>
        <pc:spChg chg="mod">
          <ac:chgData name="Ian Nabney" userId="d6603c99-5c95-4d2b-ba76-fe87db2f29c6" providerId="ADAL" clId="{02BC2283-36B1-4CA2-BD56-3CC2CA63A163}" dt="2021-01-29T15:39:07.046" v="2210" actId="20577"/>
          <ac:spMkLst>
            <pc:docMk/>
            <pc:sldMk cId="1598146356" sldId="283"/>
            <ac:spMk id="2" creationId="{55301FA1-E976-4A62-8F8D-39D3F5FB1DB3}"/>
          </ac:spMkLst>
        </pc:spChg>
        <pc:spChg chg="add mod">
          <ac:chgData name="Ian Nabney" userId="d6603c99-5c95-4d2b-ba76-fe87db2f29c6" providerId="ADAL" clId="{02BC2283-36B1-4CA2-BD56-3CC2CA63A163}" dt="2021-01-29T15:39:41.513" v="2214" actId="12"/>
          <ac:spMkLst>
            <pc:docMk/>
            <pc:sldMk cId="1598146356" sldId="283"/>
            <ac:spMk id="6" creationId="{A040D59B-1BF9-4F8D-A922-5EAF4D0F3901}"/>
          </ac:spMkLst>
        </pc:spChg>
        <pc:picChg chg="add del mod">
          <ac:chgData name="Ian Nabney" userId="d6603c99-5c95-4d2b-ba76-fe87db2f29c6" providerId="ADAL" clId="{02BC2283-36B1-4CA2-BD56-3CC2CA63A163}" dt="2021-01-29T15:38:57.245" v="2195" actId="478"/>
          <ac:picMkLst>
            <pc:docMk/>
            <pc:sldMk cId="1598146356" sldId="283"/>
            <ac:picMk id="3074" creationId="{79EF9A89-84BB-4F06-99C2-955DB0B6EB5D}"/>
          </ac:picMkLst>
        </pc:picChg>
        <pc:picChg chg="add mod">
          <ac:chgData name="Ian Nabney" userId="d6603c99-5c95-4d2b-ba76-fe87db2f29c6" providerId="ADAL" clId="{02BC2283-36B1-4CA2-BD56-3CC2CA63A163}" dt="2021-01-29T15:39:02.620" v="2197" actId="14100"/>
          <ac:picMkLst>
            <pc:docMk/>
            <pc:sldMk cId="1598146356" sldId="283"/>
            <ac:picMk id="3076" creationId="{0765AB44-D2ED-4CF7-BAA4-B9AC2552D5F5}"/>
          </ac:picMkLst>
        </pc:picChg>
      </pc:sldChg>
      <pc:sldChg chg="del">
        <pc:chgData name="Ian Nabney" userId="d6603c99-5c95-4d2b-ba76-fe87db2f29c6" providerId="ADAL" clId="{02BC2283-36B1-4CA2-BD56-3CC2CA63A163}" dt="2021-01-28T01:51:05.315" v="135" actId="47"/>
        <pc:sldMkLst>
          <pc:docMk/>
          <pc:sldMk cId="2621091114" sldId="297"/>
        </pc:sldMkLst>
      </pc:sldChg>
      <pc:sldChg chg="del">
        <pc:chgData name="Ian Nabney" userId="d6603c99-5c95-4d2b-ba76-fe87db2f29c6" providerId="ADAL" clId="{02BC2283-36B1-4CA2-BD56-3CC2CA63A163}" dt="2021-01-28T01:51:05.315" v="135" actId="47"/>
        <pc:sldMkLst>
          <pc:docMk/>
          <pc:sldMk cId="3043018420" sldId="298"/>
        </pc:sldMkLst>
      </pc:sldChg>
      <pc:sldChg chg="del">
        <pc:chgData name="Ian Nabney" userId="d6603c99-5c95-4d2b-ba76-fe87db2f29c6" providerId="ADAL" clId="{02BC2283-36B1-4CA2-BD56-3CC2CA63A163}" dt="2021-01-28T01:51:05.315" v="135" actId="47"/>
        <pc:sldMkLst>
          <pc:docMk/>
          <pc:sldMk cId="454233025" sldId="299"/>
        </pc:sldMkLst>
      </pc:sldChg>
      <pc:sldChg chg="del">
        <pc:chgData name="Ian Nabney" userId="d6603c99-5c95-4d2b-ba76-fe87db2f29c6" providerId="ADAL" clId="{02BC2283-36B1-4CA2-BD56-3CC2CA63A163}" dt="2021-01-28T01:51:05.315" v="135" actId="47"/>
        <pc:sldMkLst>
          <pc:docMk/>
          <pc:sldMk cId="855958701" sldId="300"/>
        </pc:sldMkLst>
      </pc:sldChg>
      <pc:sldChg chg="del">
        <pc:chgData name="Ian Nabney" userId="d6603c99-5c95-4d2b-ba76-fe87db2f29c6" providerId="ADAL" clId="{02BC2283-36B1-4CA2-BD56-3CC2CA63A163}" dt="2021-01-28T01:51:05.315" v="135" actId="47"/>
        <pc:sldMkLst>
          <pc:docMk/>
          <pc:sldMk cId="3631153138" sldId="301"/>
        </pc:sldMkLst>
      </pc:sldChg>
      <pc:sldChg chg="del">
        <pc:chgData name="Ian Nabney" userId="d6603c99-5c95-4d2b-ba76-fe87db2f29c6" providerId="ADAL" clId="{02BC2283-36B1-4CA2-BD56-3CC2CA63A163}" dt="2021-01-28T01:51:05.315" v="135" actId="47"/>
        <pc:sldMkLst>
          <pc:docMk/>
          <pc:sldMk cId="292790285" sldId="302"/>
        </pc:sldMkLst>
      </pc:sldChg>
      <pc:sldChg chg="del">
        <pc:chgData name="Ian Nabney" userId="d6603c99-5c95-4d2b-ba76-fe87db2f29c6" providerId="ADAL" clId="{02BC2283-36B1-4CA2-BD56-3CC2CA63A163}" dt="2021-01-28T01:51:05.315" v="135" actId="47"/>
        <pc:sldMkLst>
          <pc:docMk/>
          <pc:sldMk cId="3997845246" sldId="303"/>
        </pc:sldMkLst>
      </pc:sldChg>
      <pc:sldChg chg="del">
        <pc:chgData name="Ian Nabney" userId="d6603c99-5c95-4d2b-ba76-fe87db2f29c6" providerId="ADAL" clId="{02BC2283-36B1-4CA2-BD56-3CC2CA63A163}" dt="2021-01-28T01:51:05.315" v="135" actId="47"/>
        <pc:sldMkLst>
          <pc:docMk/>
          <pc:sldMk cId="1443636144" sldId="304"/>
        </pc:sldMkLst>
      </pc:sldChg>
      <pc:sldChg chg="del">
        <pc:chgData name="Ian Nabney" userId="d6603c99-5c95-4d2b-ba76-fe87db2f29c6" providerId="ADAL" clId="{02BC2283-36B1-4CA2-BD56-3CC2CA63A163}" dt="2021-01-28T01:51:05.315" v="135" actId="47"/>
        <pc:sldMkLst>
          <pc:docMk/>
          <pc:sldMk cId="2477114665" sldId="305"/>
        </pc:sldMkLst>
      </pc:sldChg>
      <pc:sldChg chg="del">
        <pc:chgData name="Ian Nabney" userId="d6603c99-5c95-4d2b-ba76-fe87db2f29c6" providerId="ADAL" clId="{02BC2283-36B1-4CA2-BD56-3CC2CA63A163}" dt="2021-01-28T01:51:05.315" v="135" actId="47"/>
        <pc:sldMkLst>
          <pc:docMk/>
          <pc:sldMk cId="3117338730" sldId="306"/>
        </pc:sldMkLst>
      </pc:sldChg>
      <pc:sldChg chg="del">
        <pc:chgData name="Ian Nabney" userId="d6603c99-5c95-4d2b-ba76-fe87db2f29c6" providerId="ADAL" clId="{02BC2283-36B1-4CA2-BD56-3CC2CA63A163}" dt="2021-01-28T01:51:05.315" v="135" actId="47"/>
        <pc:sldMkLst>
          <pc:docMk/>
          <pc:sldMk cId="342211049" sldId="307"/>
        </pc:sldMkLst>
      </pc:sldChg>
      <pc:sldChg chg="del">
        <pc:chgData name="Ian Nabney" userId="d6603c99-5c95-4d2b-ba76-fe87db2f29c6" providerId="ADAL" clId="{02BC2283-36B1-4CA2-BD56-3CC2CA63A163}" dt="2021-01-28T01:51:05.315" v="135" actId="47"/>
        <pc:sldMkLst>
          <pc:docMk/>
          <pc:sldMk cId="218644330" sldId="308"/>
        </pc:sldMkLst>
      </pc:sldChg>
      <pc:sldChg chg="del">
        <pc:chgData name="Ian Nabney" userId="d6603c99-5c95-4d2b-ba76-fe87db2f29c6" providerId="ADAL" clId="{02BC2283-36B1-4CA2-BD56-3CC2CA63A163}" dt="2021-01-28T01:51:05.315" v="135" actId="47"/>
        <pc:sldMkLst>
          <pc:docMk/>
          <pc:sldMk cId="3685606621" sldId="309"/>
        </pc:sldMkLst>
      </pc:sldChg>
      <pc:sldChg chg="del">
        <pc:chgData name="Ian Nabney" userId="d6603c99-5c95-4d2b-ba76-fe87db2f29c6" providerId="ADAL" clId="{02BC2283-36B1-4CA2-BD56-3CC2CA63A163}" dt="2021-01-28T01:51:05.315" v="135" actId="47"/>
        <pc:sldMkLst>
          <pc:docMk/>
          <pc:sldMk cId="3880590519" sldId="310"/>
        </pc:sldMkLst>
      </pc:sldChg>
    </pc:docChg>
  </pc:docChgLst>
  <pc:docChgLst>
    <pc:chgData name="Ian Nabney" userId="d6603c99-5c95-4d2b-ba76-fe87db2f29c6" providerId="ADAL" clId="{4FBB9337-A7B3-4925-97FF-6D201E29B632}"/>
    <pc:docChg chg="undo custSel addSld delSld modSld sldOrd">
      <pc:chgData name="Ian Nabney" userId="d6603c99-5c95-4d2b-ba76-fe87db2f29c6" providerId="ADAL" clId="{4FBB9337-A7B3-4925-97FF-6D201E29B632}" dt="2021-02-14T17:13:21.724" v="3985"/>
      <pc:docMkLst>
        <pc:docMk/>
      </pc:docMkLst>
      <pc:sldChg chg="modSp mod">
        <pc:chgData name="Ian Nabney" userId="d6603c99-5c95-4d2b-ba76-fe87db2f29c6" providerId="ADAL" clId="{4FBB9337-A7B3-4925-97FF-6D201E29B632}" dt="2021-02-12T14:48:13.061" v="15" actId="20577"/>
        <pc:sldMkLst>
          <pc:docMk/>
          <pc:sldMk cId="0" sldId="256"/>
        </pc:sldMkLst>
        <pc:spChg chg="mod">
          <ac:chgData name="Ian Nabney" userId="d6603c99-5c95-4d2b-ba76-fe87db2f29c6" providerId="ADAL" clId="{4FBB9337-A7B3-4925-97FF-6D201E29B632}" dt="2021-02-12T14:48:13.061" v="15" actId="20577"/>
          <ac:spMkLst>
            <pc:docMk/>
            <pc:sldMk cId="0" sldId="256"/>
            <ac:spMk id="30722" creationId="{1EFC9091-8354-444B-BB79-2B3E0582CEE3}"/>
          </ac:spMkLst>
        </pc:spChg>
      </pc:sldChg>
      <pc:sldChg chg="modSp mod">
        <pc:chgData name="Ian Nabney" userId="d6603c99-5c95-4d2b-ba76-fe87db2f29c6" providerId="ADAL" clId="{4FBB9337-A7B3-4925-97FF-6D201E29B632}" dt="2021-02-13T09:49:18.926" v="278" actId="20577"/>
        <pc:sldMkLst>
          <pc:docMk/>
          <pc:sldMk cId="0" sldId="276"/>
        </pc:sldMkLst>
        <pc:spChg chg="mod">
          <ac:chgData name="Ian Nabney" userId="d6603c99-5c95-4d2b-ba76-fe87db2f29c6" providerId="ADAL" clId="{4FBB9337-A7B3-4925-97FF-6D201E29B632}" dt="2021-02-13T09:49:18.926" v="278" actId="20577"/>
          <ac:spMkLst>
            <pc:docMk/>
            <pc:sldMk cId="0" sldId="276"/>
            <ac:spMk id="32771" creationId="{8674BF37-E827-4547-8249-5CE423AC6A24}"/>
          </ac:spMkLst>
        </pc:spChg>
      </pc:sldChg>
      <pc:sldChg chg="addSp modSp new mod modTransition">
        <pc:chgData name="Ian Nabney" userId="d6603c99-5c95-4d2b-ba76-fe87db2f29c6" providerId="ADAL" clId="{4FBB9337-A7B3-4925-97FF-6D201E29B632}" dt="2021-02-14T17:13:21.724" v="3985"/>
        <pc:sldMkLst>
          <pc:docMk/>
          <pc:sldMk cId="2462739281" sldId="277"/>
        </pc:sldMkLst>
        <pc:spChg chg="mod">
          <ac:chgData name="Ian Nabney" userId="d6603c99-5c95-4d2b-ba76-fe87db2f29c6" providerId="ADAL" clId="{4FBB9337-A7B3-4925-97FF-6D201E29B632}" dt="2021-02-12T14:54:05.397" v="255" actId="20577"/>
          <ac:spMkLst>
            <pc:docMk/>
            <pc:sldMk cId="2462739281" sldId="277"/>
            <ac:spMk id="2" creationId="{CFD768B6-1132-4AB2-922D-A259F17721DC}"/>
          </ac:spMkLst>
        </pc:spChg>
        <pc:picChg chg="add mod">
          <ac:chgData name="Ian Nabney" userId="d6603c99-5c95-4d2b-ba76-fe87db2f29c6" providerId="ADAL" clId="{4FBB9337-A7B3-4925-97FF-6D201E29B632}" dt="2021-02-12T14:53:52.464" v="214" actId="14100"/>
          <ac:picMkLst>
            <pc:docMk/>
            <pc:sldMk cId="2462739281" sldId="277"/>
            <ac:picMk id="6" creationId="{17A13B1B-DA09-4B9A-BC0B-9E67FC08F145}"/>
          </ac:picMkLst>
        </pc:picChg>
      </pc:sldChg>
      <pc:sldChg chg="del">
        <pc:chgData name="Ian Nabney" userId="d6603c99-5c95-4d2b-ba76-fe87db2f29c6" providerId="ADAL" clId="{4FBB9337-A7B3-4925-97FF-6D201E29B632}" dt="2021-02-12T14:50:10.304" v="210" actId="47"/>
        <pc:sldMkLst>
          <pc:docMk/>
          <pc:sldMk cId="3188722790" sldId="277"/>
        </pc:sldMkLst>
      </pc:sldChg>
      <pc:sldChg chg="addSp modSp new mod modTransition">
        <pc:chgData name="Ian Nabney" userId="d6603c99-5c95-4d2b-ba76-fe87db2f29c6" providerId="ADAL" clId="{4FBB9337-A7B3-4925-97FF-6D201E29B632}" dt="2021-02-14T17:13:21.724" v="3985"/>
        <pc:sldMkLst>
          <pc:docMk/>
          <pc:sldMk cId="3332262627" sldId="278"/>
        </pc:sldMkLst>
        <pc:spChg chg="mod">
          <ac:chgData name="Ian Nabney" userId="d6603c99-5c95-4d2b-ba76-fe87db2f29c6" providerId="ADAL" clId="{4FBB9337-A7B3-4925-97FF-6D201E29B632}" dt="2021-02-13T10:02:09.561" v="335" actId="20577"/>
          <ac:spMkLst>
            <pc:docMk/>
            <pc:sldMk cId="3332262627" sldId="278"/>
            <ac:spMk id="2" creationId="{979A99ED-36EA-4153-A3F5-2AB64001F978}"/>
          </ac:spMkLst>
        </pc:spChg>
        <pc:spChg chg="add mod">
          <ac:chgData name="Ian Nabney" userId="d6603c99-5c95-4d2b-ba76-fe87db2f29c6" providerId="ADAL" clId="{4FBB9337-A7B3-4925-97FF-6D201E29B632}" dt="2021-02-13T10:05:07.030" v="374" actId="20577"/>
          <ac:spMkLst>
            <pc:docMk/>
            <pc:sldMk cId="3332262627" sldId="278"/>
            <ac:spMk id="6" creationId="{451C27E0-3D23-4F3B-96BB-A1D3DC9DCB24}"/>
          </ac:spMkLst>
        </pc:spChg>
      </pc:sldChg>
      <pc:sldChg chg="del">
        <pc:chgData name="Ian Nabney" userId="d6603c99-5c95-4d2b-ba76-fe87db2f29c6" providerId="ADAL" clId="{4FBB9337-A7B3-4925-97FF-6D201E29B632}" dt="2021-02-12T14:50:10.304" v="210" actId="47"/>
        <pc:sldMkLst>
          <pc:docMk/>
          <pc:sldMk cId="4194491560" sldId="278"/>
        </pc:sldMkLst>
      </pc:sldChg>
      <pc:sldChg chg="del">
        <pc:chgData name="Ian Nabney" userId="d6603c99-5c95-4d2b-ba76-fe87db2f29c6" providerId="ADAL" clId="{4FBB9337-A7B3-4925-97FF-6D201E29B632}" dt="2021-02-12T14:50:10.304" v="210" actId="47"/>
        <pc:sldMkLst>
          <pc:docMk/>
          <pc:sldMk cId="2745872460" sldId="279"/>
        </pc:sldMkLst>
      </pc:sldChg>
      <pc:sldChg chg="addSp modSp new mod modTransition">
        <pc:chgData name="Ian Nabney" userId="d6603c99-5c95-4d2b-ba76-fe87db2f29c6" providerId="ADAL" clId="{4FBB9337-A7B3-4925-97FF-6D201E29B632}" dt="2021-02-14T17:13:21.724" v="3985"/>
        <pc:sldMkLst>
          <pc:docMk/>
          <pc:sldMk cId="3211899754" sldId="279"/>
        </pc:sldMkLst>
        <pc:spChg chg="mod">
          <ac:chgData name="Ian Nabney" userId="d6603c99-5c95-4d2b-ba76-fe87db2f29c6" providerId="ADAL" clId="{4FBB9337-A7B3-4925-97FF-6D201E29B632}" dt="2021-02-13T10:09:42.328" v="393" actId="20577"/>
          <ac:spMkLst>
            <pc:docMk/>
            <pc:sldMk cId="3211899754" sldId="279"/>
            <ac:spMk id="2" creationId="{3D0E091F-96D0-4366-95A3-5EC0233B848A}"/>
          </ac:spMkLst>
        </pc:spChg>
        <pc:spChg chg="add mod">
          <ac:chgData name="Ian Nabney" userId="d6603c99-5c95-4d2b-ba76-fe87db2f29c6" providerId="ADAL" clId="{4FBB9337-A7B3-4925-97FF-6D201E29B632}" dt="2021-02-13T10:41:36.609" v="729" actId="21"/>
          <ac:spMkLst>
            <pc:docMk/>
            <pc:sldMk cId="3211899754" sldId="279"/>
            <ac:spMk id="6" creationId="{1FDC695D-6311-4D86-95A5-1D2B341D4D05}"/>
          </ac:spMkLst>
        </pc:spChg>
      </pc:sldChg>
      <pc:sldChg chg="addSp delSp modSp new mod modTransition">
        <pc:chgData name="Ian Nabney" userId="d6603c99-5c95-4d2b-ba76-fe87db2f29c6" providerId="ADAL" clId="{4FBB9337-A7B3-4925-97FF-6D201E29B632}" dt="2021-02-14T17:13:21.724" v="3985"/>
        <pc:sldMkLst>
          <pc:docMk/>
          <pc:sldMk cId="122012374" sldId="280"/>
        </pc:sldMkLst>
        <pc:spChg chg="mod">
          <ac:chgData name="Ian Nabney" userId="d6603c99-5c95-4d2b-ba76-fe87db2f29c6" providerId="ADAL" clId="{4FBB9337-A7B3-4925-97FF-6D201E29B632}" dt="2021-02-13T10:10:05.310" v="426" actId="20577"/>
          <ac:spMkLst>
            <pc:docMk/>
            <pc:sldMk cId="122012374" sldId="280"/>
            <ac:spMk id="2" creationId="{AC950EAB-CC57-41ED-A192-C4A44B9A7031}"/>
          </ac:spMkLst>
        </pc:spChg>
        <pc:spChg chg="add mod">
          <ac:chgData name="Ian Nabney" userId="d6603c99-5c95-4d2b-ba76-fe87db2f29c6" providerId="ADAL" clId="{4FBB9337-A7B3-4925-97FF-6D201E29B632}" dt="2021-02-13T15:10:47.095" v="1146" actId="255"/>
          <ac:spMkLst>
            <pc:docMk/>
            <pc:sldMk cId="122012374" sldId="280"/>
            <ac:spMk id="7" creationId="{8C5AE5B1-20D1-426C-A0DD-ECFC99D844EF}"/>
          </ac:spMkLst>
        </pc:spChg>
        <pc:spChg chg="add del mod">
          <ac:chgData name="Ian Nabney" userId="d6603c99-5c95-4d2b-ba76-fe87db2f29c6" providerId="ADAL" clId="{4FBB9337-A7B3-4925-97FF-6D201E29B632}" dt="2021-02-13T14:59:31.440" v="837" actId="21"/>
          <ac:spMkLst>
            <pc:docMk/>
            <pc:sldMk cId="122012374" sldId="280"/>
            <ac:spMk id="8" creationId="{0C2E76FD-0904-495F-AC3F-4230533E84CA}"/>
          </ac:spMkLst>
        </pc:spChg>
        <pc:picChg chg="add mod">
          <ac:chgData name="Ian Nabney" userId="d6603c99-5c95-4d2b-ba76-fe87db2f29c6" providerId="ADAL" clId="{4FBB9337-A7B3-4925-97FF-6D201E29B632}" dt="2021-02-13T14:59:38.018" v="839" actId="14100"/>
          <ac:picMkLst>
            <pc:docMk/>
            <pc:sldMk cId="122012374" sldId="280"/>
            <ac:picMk id="6" creationId="{A468A446-E21B-4613-826A-EA27B6B54BA3}"/>
          </ac:picMkLst>
        </pc:picChg>
      </pc:sldChg>
      <pc:sldChg chg="del">
        <pc:chgData name="Ian Nabney" userId="d6603c99-5c95-4d2b-ba76-fe87db2f29c6" providerId="ADAL" clId="{4FBB9337-A7B3-4925-97FF-6D201E29B632}" dt="2021-02-12T14:50:10.304" v="210" actId="47"/>
        <pc:sldMkLst>
          <pc:docMk/>
          <pc:sldMk cId="3492273316" sldId="280"/>
        </pc:sldMkLst>
      </pc:sldChg>
      <pc:sldChg chg="addSp modSp new mod modTransition">
        <pc:chgData name="Ian Nabney" userId="d6603c99-5c95-4d2b-ba76-fe87db2f29c6" providerId="ADAL" clId="{4FBB9337-A7B3-4925-97FF-6D201E29B632}" dt="2021-02-14T17:13:21.724" v="3985"/>
        <pc:sldMkLst>
          <pc:docMk/>
          <pc:sldMk cId="79106315" sldId="281"/>
        </pc:sldMkLst>
        <pc:spChg chg="mod">
          <ac:chgData name="Ian Nabney" userId="d6603c99-5c95-4d2b-ba76-fe87db2f29c6" providerId="ADAL" clId="{4FBB9337-A7B3-4925-97FF-6D201E29B632}" dt="2021-02-13T10:12:04.333" v="462" actId="20577"/>
          <ac:spMkLst>
            <pc:docMk/>
            <pc:sldMk cId="79106315" sldId="281"/>
            <ac:spMk id="2" creationId="{3BA7340A-BBA7-4D50-92E5-BE135AA70CB1}"/>
          </ac:spMkLst>
        </pc:spChg>
        <pc:spChg chg="add mod">
          <ac:chgData name="Ian Nabney" userId="d6603c99-5c95-4d2b-ba76-fe87db2f29c6" providerId="ADAL" clId="{4FBB9337-A7B3-4925-97FF-6D201E29B632}" dt="2021-02-13T15:25:43.876" v="1687" actId="20577"/>
          <ac:spMkLst>
            <pc:docMk/>
            <pc:sldMk cId="79106315" sldId="281"/>
            <ac:spMk id="6" creationId="{673137A1-C96E-40A6-8AB9-7031AF3865D3}"/>
          </ac:spMkLst>
        </pc:spChg>
        <pc:picChg chg="add mod modCrop">
          <ac:chgData name="Ian Nabney" userId="d6603c99-5c95-4d2b-ba76-fe87db2f29c6" providerId="ADAL" clId="{4FBB9337-A7B3-4925-97FF-6D201E29B632}" dt="2021-02-13T15:25:20.098" v="1634" actId="14100"/>
          <ac:picMkLst>
            <pc:docMk/>
            <pc:sldMk cId="79106315" sldId="281"/>
            <ac:picMk id="7" creationId="{BF606426-EBF1-4CA3-ACEC-C82779A44B9D}"/>
          </ac:picMkLst>
        </pc:picChg>
      </pc:sldChg>
      <pc:sldChg chg="del">
        <pc:chgData name="Ian Nabney" userId="d6603c99-5c95-4d2b-ba76-fe87db2f29c6" providerId="ADAL" clId="{4FBB9337-A7B3-4925-97FF-6D201E29B632}" dt="2021-02-12T14:50:10.304" v="210" actId="47"/>
        <pc:sldMkLst>
          <pc:docMk/>
          <pc:sldMk cId="1528378218" sldId="281"/>
        </pc:sldMkLst>
      </pc:sldChg>
      <pc:sldChg chg="addSp modSp new mod modTransition">
        <pc:chgData name="Ian Nabney" userId="d6603c99-5c95-4d2b-ba76-fe87db2f29c6" providerId="ADAL" clId="{4FBB9337-A7B3-4925-97FF-6D201E29B632}" dt="2021-02-14T17:13:21.724" v="3985"/>
        <pc:sldMkLst>
          <pc:docMk/>
          <pc:sldMk cId="278062578" sldId="282"/>
        </pc:sldMkLst>
        <pc:spChg chg="mod">
          <ac:chgData name="Ian Nabney" userId="d6603c99-5c95-4d2b-ba76-fe87db2f29c6" providerId="ADAL" clId="{4FBB9337-A7B3-4925-97FF-6D201E29B632}" dt="2021-02-13T10:12:14.588" v="481" actId="20577"/>
          <ac:spMkLst>
            <pc:docMk/>
            <pc:sldMk cId="278062578" sldId="282"/>
            <ac:spMk id="2" creationId="{DFDF0E0B-2565-4AF0-84AA-D33EDB4AA7E2}"/>
          </ac:spMkLst>
        </pc:spChg>
        <pc:spChg chg="add mod">
          <ac:chgData name="Ian Nabney" userId="d6603c99-5c95-4d2b-ba76-fe87db2f29c6" providerId="ADAL" clId="{4FBB9337-A7B3-4925-97FF-6D201E29B632}" dt="2021-02-13T15:43:14.042" v="2234" actId="20577"/>
          <ac:spMkLst>
            <pc:docMk/>
            <pc:sldMk cId="278062578" sldId="282"/>
            <ac:spMk id="7" creationId="{EEC18FE1-C111-4235-8DD7-EAD8BD6E09E1}"/>
          </ac:spMkLst>
        </pc:spChg>
        <pc:picChg chg="add mod modCrop">
          <ac:chgData name="Ian Nabney" userId="d6603c99-5c95-4d2b-ba76-fe87db2f29c6" providerId="ADAL" clId="{4FBB9337-A7B3-4925-97FF-6D201E29B632}" dt="2021-02-13T15:44:33.722" v="2235" actId="1076"/>
          <ac:picMkLst>
            <pc:docMk/>
            <pc:sldMk cId="278062578" sldId="282"/>
            <ac:picMk id="6" creationId="{C751C6E6-2DD4-4CAB-9B29-114A19BCA2D5}"/>
          </ac:picMkLst>
        </pc:picChg>
      </pc:sldChg>
      <pc:sldChg chg="del">
        <pc:chgData name="Ian Nabney" userId="d6603c99-5c95-4d2b-ba76-fe87db2f29c6" providerId="ADAL" clId="{4FBB9337-A7B3-4925-97FF-6D201E29B632}" dt="2021-02-12T14:50:10.304" v="210" actId="47"/>
        <pc:sldMkLst>
          <pc:docMk/>
          <pc:sldMk cId="2045949475" sldId="282"/>
        </pc:sldMkLst>
      </pc:sldChg>
      <pc:sldChg chg="addSp modSp new mod modTransition">
        <pc:chgData name="Ian Nabney" userId="d6603c99-5c95-4d2b-ba76-fe87db2f29c6" providerId="ADAL" clId="{4FBB9337-A7B3-4925-97FF-6D201E29B632}" dt="2021-02-14T17:13:21.724" v="3985"/>
        <pc:sldMkLst>
          <pc:docMk/>
          <pc:sldMk cId="1644431879" sldId="283"/>
        </pc:sldMkLst>
        <pc:spChg chg="mod">
          <ac:chgData name="Ian Nabney" userId="d6603c99-5c95-4d2b-ba76-fe87db2f29c6" providerId="ADAL" clId="{4FBB9337-A7B3-4925-97FF-6D201E29B632}" dt="2021-02-13T15:49:40.923" v="2260" actId="20577"/>
          <ac:spMkLst>
            <pc:docMk/>
            <pc:sldMk cId="1644431879" sldId="283"/>
            <ac:spMk id="2" creationId="{B7F2129D-2921-41A0-984E-56A9A686340C}"/>
          </ac:spMkLst>
        </pc:spChg>
        <pc:spChg chg="add mod">
          <ac:chgData name="Ian Nabney" userId="d6603c99-5c95-4d2b-ba76-fe87db2f29c6" providerId="ADAL" clId="{4FBB9337-A7B3-4925-97FF-6D201E29B632}" dt="2021-02-13T15:50:52.244" v="2271" actId="20577"/>
          <ac:spMkLst>
            <pc:docMk/>
            <pc:sldMk cId="1644431879" sldId="283"/>
            <ac:spMk id="6" creationId="{F5F70BD8-6C5E-41BF-9CA8-7C48F862F6DC}"/>
          </ac:spMkLst>
        </pc:spChg>
        <pc:picChg chg="add mod modCrop">
          <ac:chgData name="Ian Nabney" userId="d6603c99-5c95-4d2b-ba76-fe87db2f29c6" providerId="ADAL" clId="{4FBB9337-A7B3-4925-97FF-6D201E29B632}" dt="2021-02-13T15:50:44.459" v="2267" actId="1076"/>
          <ac:picMkLst>
            <pc:docMk/>
            <pc:sldMk cId="1644431879" sldId="283"/>
            <ac:picMk id="7" creationId="{4DC34833-1E28-45CE-977F-10FD03680101}"/>
          </ac:picMkLst>
        </pc:picChg>
      </pc:sldChg>
      <pc:sldChg chg="del">
        <pc:chgData name="Ian Nabney" userId="d6603c99-5c95-4d2b-ba76-fe87db2f29c6" providerId="ADAL" clId="{4FBB9337-A7B3-4925-97FF-6D201E29B632}" dt="2021-02-12T14:50:10.304" v="210" actId="47"/>
        <pc:sldMkLst>
          <pc:docMk/>
          <pc:sldMk cId="1673256001" sldId="283"/>
        </pc:sldMkLst>
      </pc:sldChg>
      <pc:sldChg chg="del">
        <pc:chgData name="Ian Nabney" userId="d6603c99-5c95-4d2b-ba76-fe87db2f29c6" providerId="ADAL" clId="{4FBB9337-A7B3-4925-97FF-6D201E29B632}" dt="2021-02-12T14:50:10.304" v="210" actId="47"/>
        <pc:sldMkLst>
          <pc:docMk/>
          <pc:sldMk cId="2072827405" sldId="284"/>
        </pc:sldMkLst>
      </pc:sldChg>
      <pc:sldChg chg="addSp delSp modSp new mod modTransition">
        <pc:chgData name="Ian Nabney" userId="d6603c99-5c95-4d2b-ba76-fe87db2f29c6" providerId="ADAL" clId="{4FBB9337-A7B3-4925-97FF-6D201E29B632}" dt="2021-02-14T17:13:21.724" v="3985"/>
        <pc:sldMkLst>
          <pc:docMk/>
          <pc:sldMk cId="3210668178" sldId="284"/>
        </pc:sldMkLst>
        <pc:spChg chg="mod">
          <ac:chgData name="Ian Nabney" userId="d6603c99-5c95-4d2b-ba76-fe87db2f29c6" providerId="ADAL" clId="{4FBB9337-A7B3-4925-97FF-6D201E29B632}" dt="2021-02-13T15:54:41.470" v="2286" actId="20577"/>
          <ac:spMkLst>
            <pc:docMk/>
            <pc:sldMk cId="3210668178" sldId="284"/>
            <ac:spMk id="2" creationId="{8BF70963-0BFB-4669-9A06-020C4727555A}"/>
          </ac:spMkLst>
        </pc:spChg>
        <pc:spChg chg="add mod">
          <ac:chgData name="Ian Nabney" userId="d6603c99-5c95-4d2b-ba76-fe87db2f29c6" providerId="ADAL" clId="{4FBB9337-A7B3-4925-97FF-6D201E29B632}" dt="2021-02-13T16:01:15.318" v="2317" actId="20577"/>
          <ac:spMkLst>
            <pc:docMk/>
            <pc:sldMk cId="3210668178" sldId="284"/>
            <ac:spMk id="6" creationId="{5C5D8EC7-958B-4BD2-8538-2968EE354A73}"/>
          </ac:spMkLst>
        </pc:spChg>
        <pc:picChg chg="add del mod">
          <ac:chgData name="Ian Nabney" userId="d6603c99-5c95-4d2b-ba76-fe87db2f29c6" providerId="ADAL" clId="{4FBB9337-A7B3-4925-97FF-6D201E29B632}" dt="2021-02-13T15:53:34.583" v="2277" actId="21"/>
          <ac:picMkLst>
            <pc:docMk/>
            <pc:sldMk cId="3210668178" sldId="284"/>
            <ac:picMk id="7" creationId="{3405BD6D-ADBE-4D48-9861-598198C1C031}"/>
          </ac:picMkLst>
        </pc:picChg>
        <pc:picChg chg="add del">
          <ac:chgData name="Ian Nabney" userId="d6603c99-5c95-4d2b-ba76-fe87db2f29c6" providerId="ADAL" clId="{4FBB9337-A7B3-4925-97FF-6D201E29B632}" dt="2021-02-13T15:54:55.651" v="2288" actId="21"/>
          <ac:picMkLst>
            <pc:docMk/>
            <pc:sldMk cId="3210668178" sldId="284"/>
            <ac:picMk id="8" creationId="{E9DF3615-4653-4E4E-9AAD-7293F45A247C}"/>
          </ac:picMkLst>
        </pc:picChg>
      </pc:sldChg>
      <pc:sldChg chg="del">
        <pc:chgData name="Ian Nabney" userId="d6603c99-5c95-4d2b-ba76-fe87db2f29c6" providerId="ADAL" clId="{4FBB9337-A7B3-4925-97FF-6D201E29B632}" dt="2021-02-12T14:50:10.304" v="210" actId="47"/>
        <pc:sldMkLst>
          <pc:docMk/>
          <pc:sldMk cId="882229284" sldId="285"/>
        </pc:sldMkLst>
      </pc:sldChg>
      <pc:sldChg chg="addSp modSp new mod modTransition">
        <pc:chgData name="Ian Nabney" userId="d6603c99-5c95-4d2b-ba76-fe87db2f29c6" providerId="ADAL" clId="{4FBB9337-A7B3-4925-97FF-6D201E29B632}" dt="2021-02-14T17:13:21.724" v="3985"/>
        <pc:sldMkLst>
          <pc:docMk/>
          <pc:sldMk cId="3544071691" sldId="285"/>
        </pc:sldMkLst>
        <pc:spChg chg="mod">
          <ac:chgData name="Ian Nabney" userId="d6603c99-5c95-4d2b-ba76-fe87db2f29c6" providerId="ADAL" clId="{4FBB9337-A7B3-4925-97FF-6D201E29B632}" dt="2021-02-13T10:14:45.432" v="539" actId="20577"/>
          <ac:spMkLst>
            <pc:docMk/>
            <pc:sldMk cId="3544071691" sldId="285"/>
            <ac:spMk id="2" creationId="{27E4B872-60F6-47F0-AB38-E9B20540407C}"/>
          </ac:spMkLst>
        </pc:spChg>
        <pc:spChg chg="add mod">
          <ac:chgData name="Ian Nabney" userId="d6603c99-5c95-4d2b-ba76-fe87db2f29c6" providerId="ADAL" clId="{4FBB9337-A7B3-4925-97FF-6D201E29B632}" dt="2021-02-13T16:06:05.786" v="2376" actId="20577"/>
          <ac:spMkLst>
            <pc:docMk/>
            <pc:sldMk cId="3544071691" sldId="285"/>
            <ac:spMk id="7" creationId="{BB90B1DF-6C60-47F7-B57D-987BAF79627F}"/>
          </ac:spMkLst>
        </pc:spChg>
        <pc:picChg chg="add mod">
          <ac:chgData name="Ian Nabney" userId="d6603c99-5c95-4d2b-ba76-fe87db2f29c6" providerId="ADAL" clId="{4FBB9337-A7B3-4925-97FF-6D201E29B632}" dt="2021-02-13T15:55:12.564" v="2295" actId="1076"/>
          <ac:picMkLst>
            <pc:docMk/>
            <pc:sldMk cId="3544071691" sldId="285"/>
            <ac:picMk id="6" creationId="{DD3084A5-283B-49A0-A732-397150F61BAA}"/>
          </ac:picMkLst>
        </pc:picChg>
      </pc:sldChg>
      <pc:sldChg chg="del">
        <pc:chgData name="Ian Nabney" userId="d6603c99-5c95-4d2b-ba76-fe87db2f29c6" providerId="ADAL" clId="{4FBB9337-A7B3-4925-97FF-6D201E29B632}" dt="2021-02-12T14:50:10.304" v="210" actId="47"/>
        <pc:sldMkLst>
          <pc:docMk/>
          <pc:sldMk cId="558950667" sldId="286"/>
        </pc:sldMkLst>
      </pc:sldChg>
      <pc:sldChg chg="addSp delSp modSp new mod modTransition">
        <pc:chgData name="Ian Nabney" userId="d6603c99-5c95-4d2b-ba76-fe87db2f29c6" providerId="ADAL" clId="{4FBB9337-A7B3-4925-97FF-6D201E29B632}" dt="2021-02-14T17:13:21.724" v="3985"/>
        <pc:sldMkLst>
          <pc:docMk/>
          <pc:sldMk cId="3188237960" sldId="286"/>
        </pc:sldMkLst>
        <pc:spChg chg="mod">
          <ac:chgData name="Ian Nabney" userId="d6603c99-5c95-4d2b-ba76-fe87db2f29c6" providerId="ADAL" clId="{4FBB9337-A7B3-4925-97FF-6D201E29B632}" dt="2021-02-13T10:15:08.380" v="560" actId="20577"/>
          <ac:spMkLst>
            <pc:docMk/>
            <pc:sldMk cId="3188237960" sldId="286"/>
            <ac:spMk id="2" creationId="{0A3410A8-22E7-4C60-BAA2-DC3C1BEEF810}"/>
          </ac:spMkLst>
        </pc:spChg>
        <pc:spChg chg="add mod">
          <ac:chgData name="Ian Nabney" userId="d6603c99-5c95-4d2b-ba76-fe87db2f29c6" providerId="ADAL" clId="{4FBB9337-A7B3-4925-97FF-6D201E29B632}" dt="2021-02-13T16:12:47.596" v="2576" actId="20577"/>
          <ac:spMkLst>
            <pc:docMk/>
            <pc:sldMk cId="3188237960" sldId="286"/>
            <ac:spMk id="8" creationId="{189409D8-C09D-4ABE-834E-85B13C4DA7F1}"/>
          </ac:spMkLst>
        </pc:spChg>
        <pc:picChg chg="add del mod">
          <ac:chgData name="Ian Nabney" userId="d6603c99-5c95-4d2b-ba76-fe87db2f29c6" providerId="ADAL" clId="{4FBB9337-A7B3-4925-97FF-6D201E29B632}" dt="2021-02-13T16:11:08.344" v="2381" actId="21"/>
          <ac:picMkLst>
            <pc:docMk/>
            <pc:sldMk cId="3188237960" sldId="286"/>
            <ac:picMk id="6" creationId="{720EFA7F-CEE3-4C9C-A8F8-D37596E2B039}"/>
          </ac:picMkLst>
        </pc:picChg>
        <pc:picChg chg="add mod">
          <ac:chgData name="Ian Nabney" userId="d6603c99-5c95-4d2b-ba76-fe87db2f29c6" providerId="ADAL" clId="{4FBB9337-A7B3-4925-97FF-6D201E29B632}" dt="2021-02-13T16:11:28.500" v="2386" actId="1076"/>
          <ac:picMkLst>
            <pc:docMk/>
            <pc:sldMk cId="3188237960" sldId="286"/>
            <ac:picMk id="7" creationId="{E7DEE19C-2E10-482D-999A-A4F934043763}"/>
          </ac:picMkLst>
        </pc:picChg>
        <pc:picChg chg="add del">
          <ac:chgData name="Ian Nabney" userId="d6603c99-5c95-4d2b-ba76-fe87db2f29c6" providerId="ADAL" clId="{4FBB9337-A7B3-4925-97FF-6D201E29B632}" dt="2021-02-13T16:11:08.344" v="2381" actId="21"/>
          <ac:picMkLst>
            <pc:docMk/>
            <pc:sldMk cId="3188237960" sldId="286"/>
            <ac:picMk id="1026" creationId="{61A652E9-975B-4F66-9E4F-C777ED07D536}"/>
          </ac:picMkLst>
        </pc:picChg>
      </pc:sldChg>
      <pc:sldChg chg="addSp modSp new mod modTransition">
        <pc:chgData name="Ian Nabney" userId="d6603c99-5c95-4d2b-ba76-fe87db2f29c6" providerId="ADAL" clId="{4FBB9337-A7B3-4925-97FF-6D201E29B632}" dt="2021-02-14T17:13:21.724" v="3985"/>
        <pc:sldMkLst>
          <pc:docMk/>
          <pc:sldMk cId="3199743245" sldId="287"/>
        </pc:sldMkLst>
        <pc:spChg chg="mod">
          <ac:chgData name="Ian Nabney" userId="d6603c99-5c95-4d2b-ba76-fe87db2f29c6" providerId="ADAL" clId="{4FBB9337-A7B3-4925-97FF-6D201E29B632}" dt="2021-02-13T10:15:46.318" v="585" actId="20577"/>
          <ac:spMkLst>
            <pc:docMk/>
            <pc:sldMk cId="3199743245" sldId="287"/>
            <ac:spMk id="2" creationId="{3D202B4B-CE5D-47A5-A858-F905E22742CE}"/>
          </ac:spMkLst>
        </pc:spChg>
        <pc:spChg chg="add mod">
          <ac:chgData name="Ian Nabney" userId="d6603c99-5c95-4d2b-ba76-fe87db2f29c6" providerId="ADAL" clId="{4FBB9337-A7B3-4925-97FF-6D201E29B632}" dt="2021-02-13T16:17:56.727" v="2677" actId="20577"/>
          <ac:spMkLst>
            <pc:docMk/>
            <pc:sldMk cId="3199743245" sldId="287"/>
            <ac:spMk id="6" creationId="{6646F51D-32D8-4C37-A6A7-FD2C48324CB6}"/>
          </ac:spMkLst>
        </pc:spChg>
      </pc:sldChg>
      <pc:sldChg chg="del">
        <pc:chgData name="Ian Nabney" userId="d6603c99-5c95-4d2b-ba76-fe87db2f29c6" providerId="ADAL" clId="{4FBB9337-A7B3-4925-97FF-6D201E29B632}" dt="2021-02-12T14:50:10.304" v="210" actId="47"/>
        <pc:sldMkLst>
          <pc:docMk/>
          <pc:sldMk cId="3815368833" sldId="287"/>
        </pc:sldMkLst>
      </pc:sldChg>
      <pc:sldChg chg="del">
        <pc:chgData name="Ian Nabney" userId="d6603c99-5c95-4d2b-ba76-fe87db2f29c6" providerId="ADAL" clId="{4FBB9337-A7B3-4925-97FF-6D201E29B632}" dt="2021-02-12T14:50:10.304" v="210" actId="47"/>
        <pc:sldMkLst>
          <pc:docMk/>
          <pc:sldMk cId="1866760461" sldId="288"/>
        </pc:sldMkLst>
      </pc:sldChg>
      <pc:sldChg chg="addSp modSp new mod modTransition">
        <pc:chgData name="Ian Nabney" userId="d6603c99-5c95-4d2b-ba76-fe87db2f29c6" providerId="ADAL" clId="{4FBB9337-A7B3-4925-97FF-6D201E29B632}" dt="2021-02-14T17:13:21.724" v="3985"/>
        <pc:sldMkLst>
          <pc:docMk/>
          <pc:sldMk cId="2044720911" sldId="288"/>
        </pc:sldMkLst>
        <pc:spChg chg="mod">
          <ac:chgData name="Ian Nabney" userId="d6603c99-5c95-4d2b-ba76-fe87db2f29c6" providerId="ADAL" clId="{4FBB9337-A7B3-4925-97FF-6D201E29B632}" dt="2021-02-13T10:17:02.636" v="617" actId="20577"/>
          <ac:spMkLst>
            <pc:docMk/>
            <pc:sldMk cId="2044720911" sldId="288"/>
            <ac:spMk id="2" creationId="{6B01D1F5-5B0A-4766-B608-1687B0F9D00A}"/>
          </ac:spMkLst>
        </pc:spChg>
        <pc:spChg chg="add mod">
          <ac:chgData name="Ian Nabney" userId="d6603c99-5c95-4d2b-ba76-fe87db2f29c6" providerId="ADAL" clId="{4FBB9337-A7B3-4925-97FF-6D201E29B632}" dt="2021-02-13T16:22:41.210" v="2820" actId="20577"/>
          <ac:spMkLst>
            <pc:docMk/>
            <pc:sldMk cId="2044720911" sldId="288"/>
            <ac:spMk id="6" creationId="{E2B96487-E826-4925-BA5B-B19742892FD9}"/>
          </ac:spMkLst>
        </pc:spChg>
        <pc:spChg chg="add mod">
          <ac:chgData name="Ian Nabney" userId="d6603c99-5c95-4d2b-ba76-fe87db2f29c6" providerId="ADAL" clId="{4FBB9337-A7B3-4925-97FF-6D201E29B632}" dt="2021-02-13T16:24:43.454" v="2828" actId="20577"/>
          <ac:spMkLst>
            <pc:docMk/>
            <pc:sldMk cId="2044720911" sldId="288"/>
            <ac:spMk id="8" creationId="{5B3854A7-EBE3-4236-9586-32403FC0511E}"/>
          </ac:spMkLst>
        </pc:spChg>
        <pc:picChg chg="add mod">
          <ac:chgData name="Ian Nabney" userId="d6603c99-5c95-4d2b-ba76-fe87db2f29c6" providerId="ADAL" clId="{4FBB9337-A7B3-4925-97FF-6D201E29B632}" dt="2021-02-13T16:24:49.890" v="2829" actId="14100"/>
          <ac:picMkLst>
            <pc:docMk/>
            <pc:sldMk cId="2044720911" sldId="288"/>
            <ac:picMk id="7" creationId="{6F965492-8CDB-4CBA-861D-178FA9424B86}"/>
          </ac:picMkLst>
        </pc:picChg>
      </pc:sldChg>
      <pc:sldChg chg="addSp modSp new mod modTransition">
        <pc:chgData name="Ian Nabney" userId="d6603c99-5c95-4d2b-ba76-fe87db2f29c6" providerId="ADAL" clId="{4FBB9337-A7B3-4925-97FF-6D201E29B632}" dt="2021-02-14T17:13:21.724" v="3985"/>
        <pc:sldMkLst>
          <pc:docMk/>
          <pc:sldMk cId="3444011573" sldId="289"/>
        </pc:sldMkLst>
        <pc:spChg chg="mod">
          <ac:chgData name="Ian Nabney" userId="d6603c99-5c95-4d2b-ba76-fe87db2f29c6" providerId="ADAL" clId="{4FBB9337-A7B3-4925-97FF-6D201E29B632}" dt="2021-02-13T17:02:55.316" v="3130" actId="20577"/>
          <ac:spMkLst>
            <pc:docMk/>
            <pc:sldMk cId="3444011573" sldId="289"/>
            <ac:spMk id="2" creationId="{7ABFF782-8396-487E-A761-3B50C453AE3F}"/>
          </ac:spMkLst>
        </pc:spChg>
        <pc:spChg chg="add mod">
          <ac:chgData name="Ian Nabney" userId="d6603c99-5c95-4d2b-ba76-fe87db2f29c6" providerId="ADAL" clId="{4FBB9337-A7B3-4925-97FF-6D201E29B632}" dt="2021-02-13T17:03:40.740" v="3214" actId="20577"/>
          <ac:spMkLst>
            <pc:docMk/>
            <pc:sldMk cId="3444011573" sldId="289"/>
            <ac:spMk id="6" creationId="{860171BA-10A8-48C3-A874-DB7722FAC942}"/>
          </ac:spMkLst>
        </pc:spChg>
        <pc:picChg chg="add mod modCrop">
          <ac:chgData name="Ian Nabney" userId="d6603c99-5c95-4d2b-ba76-fe87db2f29c6" providerId="ADAL" clId="{4FBB9337-A7B3-4925-97FF-6D201E29B632}" dt="2021-02-13T17:03:54.548" v="3217" actId="14100"/>
          <ac:picMkLst>
            <pc:docMk/>
            <pc:sldMk cId="3444011573" sldId="289"/>
            <ac:picMk id="7" creationId="{5590C36D-5ED4-4F65-93A4-2E4EF48AFC01}"/>
          </ac:picMkLst>
        </pc:picChg>
      </pc:sldChg>
      <pc:sldChg chg="addSp modSp new mod modTransition">
        <pc:chgData name="Ian Nabney" userId="d6603c99-5c95-4d2b-ba76-fe87db2f29c6" providerId="ADAL" clId="{4FBB9337-A7B3-4925-97FF-6D201E29B632}" dt="2021-02-14T17:13:21.724" v="3985"/>
        <pc:sldMkLst>
          <pc:docMk/>
          <pc:sldMk cId="3419608692" sldId="290"/>
        </pc:sldMkLst>
        <pc:spChg chg="mod">
          <ac:chgData name="Ian Nabney" userId="d6603c99-5c95-4d2b-ba76-fe87db2f29c6" providerId="ADAL" clId="{4FBB9337-A7B3-4925-97FF-6D201E29B632}" dt="2021-02-13T17:04:50.411" v="3233" actId="20577"/>
          <ac:spMkLst>
            <pc:docMk/>
            <pc:sldMk cId="3419608692" sldId="290"/>
            <ac:spMk id="2" creationId="{46F3ABD6-380E-4981-8B0A-2B8D915A1AE9}"/>
          </ac:spMkLst>
        </pc:spChg>
        <pc:spChg chg="add mod">
          <ac:chgData name="Ian Nabney" userId="d6603c99-5c95-4d2b-ba76-fe87db2f29c6" providerId="ADAL" clId="{4FBB9337-A7B3-4925-97FF-6D201E29B632}" dt="2021-02-13T17:07:28.991" v="3635" actId="20577"/>
          <ac:spMkLst>
            <pc:docMk/>
            <pc:sldMk cId="3419608692" sldId="290"/>
            <ac:spMk id="7" creationId="{8085EF2A-E48D-45C5-ABEC-EDE776657FBB}"/>
          </ac:spMkLst>
        </pc:spChg>
        <pc:picChg chg="add mod modCrop">
          <ac:chgData name="Ian Nabney" userId="d6603c99-5c95-4d2b-ba76-fe87db2f29c6" providerId="ADAL" clId="{4FBB9337-A7B3-4925-97FF-6D201E29B632}" dt="2021-02-13T17:06:39.337" v="3496" actId="14100"/>
          <ac:picMkLst>
            <pc:docMk/>
            <pc:sldMk cId="3419608692" sldId="290"/>
            <ac:picMk id="6" creationId="{8BCA95CE-6164-4005-B448-4C64DD5737DC}"/>
          </ac:picMkLst>
        </pc:picChg>
      </pc:sldChg>
      <pc:sldChg chg="del">
        <pc:chgData name="Ian Nabney" userId="d6603c99-5c95-4d2b-ba76-fe87db2f29c6" providerId="ADAL" clId="{4FBB9337-A7B3-4925-97FF-6D201E29B632}" dt="2021-02-12T14:50:10.304" v="210" actId="47"/>
        <pc:sldMkLst>
          <pc:docMk/>
          <pc:sldMk cId="290061674" sldId="291"/>
        </pc:sldMkLst>
      </pc:sldChg>
      <pc:sldChg chg="addSp modSp new mod modTransition">
        <pc:chgData name="Ian Nabney" userId="d6603c99-5c95-4d2b-ba76-fe87db2f29c6" providerId="ADAL" clId="{4FBB9337-A7B3-4925-97FF-6D201E29B632}" dt="2021-02-14T17:13:21.724" v="3985"/>
        <pc:sldMkLst>
          <pc:docMk/>
          <pc:sldMk cId="1943501553" sldId="291"/>
        </pc:sldMkLst>
        <pc:spChg chg="mod">
          <ac:chgData name="Ian Nabney" userId="d6603c99-5c95-4d2b-ba76-fe87db2f29c6" providerId="ADAL" clId="{4FBB9337-A7B3-4925-97FF-6D201E29B632}" dt="2021-02-13T10:38:28.927" v="694" actId="20577"/>
          <ac:spMkLst>
            <pc:docMk/>
            <pc:sldMk cId="1943501553" sldId="291"/>
            <ac:spMk id="2" creationId="{AC76C37E-6C7C-4482-BB39-F084D26E69E3}"/>
          </ac:spMkLst>
        </pc:spChg>
        <pc:spChg chg="add mod">
          <ac:chgData name="Ian Nabney" userId="d6603c99-5c95-4d2b-ba76-fe87db2f29c6" providerId="ADAL" clId="{4FBB9337-A7B3-4925-97FF-6D201E29B632}" dt="2021-02-13T17:34:56.719" v="3703" actId="20577"/>
          <ac:spMkLst>
            <pc:docMk/>
            <pc:sldMk cId="1943501553" sldId="291"/>
            <ac:spMk id="6" creationId="{F1C3FC7C-7061-4B0C-910B-C49FAD0F267B}"/>
          </ac:spMkLst>
        </pc:spChg>
      </pc:sldChg>
      <pc:sldChg chg="addSp delSp modSp new mod modTransition">
        <pc:chgData name="Ian Nabney" userId="d6603c99-5c95-4d2b-ba76-fe87db2f29c6" providerId="ADAL" clId="{4FBB9337-A7B3-4925-97FF-6D201E29B632}" dt="2021-02-14T17:13:21.724" v="3985"/>
        <pc:sldMkLst>
          <pc:docMk/>
          <pc:sldMk cId="856508964" sldId="292"/>
        </pc:sldMkLst>
        <pc:spChg chg="mod">
          <ac:chgData name="Ian Nabney" userId="d6603c99-5c95-4d2b-ba76-fe87db2f29c6" providerId="ADAL" clId="{4FBB9337-A7B3-4925-97FF-6D201E29B632}" dt="2021-02-13T10:38:43.827" v="702" actId="20577"/>
          <ac:spMkLst>
            <pc:docMk/>
            <pc:sldMk cId="856508964" sldId="292"/>
            <ac:spMk id="2" creationId="{1CDF51F3-BA9F-4E00-91E8-8F94EC52BFAD}"/>
          </ac:spMkLst>
        </pc:spChg>
        <pc:spChg chg="add del mod">
          <ac:chgData name="Ian Nabney" userId="d6603c99-5c95-4d2b-ba76-fe87db2f29c6" providerId="ADAL" clId="{4FBB9337-A7B3-4925-97FF-6D201E29B632}" dt="2021-02-13T17:42:02.202" v="3789"/>
          <ac:spMkLst>
            <pc:docMk/>
            <pc:sldMk cId="856508964" sldId="292"/>
            <ac:spMk id="6" creationId="{7F1E1780-4C26-43A5-8F0C-716FC4B87928}"/>
          </ac:spMkLst>
        </pc:spChg>
        <pc:spChg chg="add mod">
          <ac:chgData name="Ian Nabney" userId="d6603c99-5c95-4d2b-ba76-fe87db2f29c6" providerId="ADAL" clId="{4FBB9337-A7B3-4925-97FF-6D201E29B632}" dt="2021-02-13T17:43:10.780" v="3984" actId="20577"/>
          <ac:spMkLst>
            <pc:docMk/>
            <pc:sldMk cId="856508964" sldId="292"/>
            <ac:spMk id="7" creationId="{006D0A3C-5473-4019-8E58-0F58361B1EC7}"/>
          </ac:spMkLst>
        </pc:spChg>
      </pc:sldChg>
      <pc:sldChg chg="del">
        <pc:chgData name="Ian Nabney" userId="d6603c99-5c95-4d2b-ba76-fe87db2f29c6" providerId="ADAL" clId="{4FBB9337-A7B3-4925-97FF-6D201E29B632}" dt="2021-02-12T14:50:10.304" v="210" actId="47"/>
        <pc:sldMkLst>
          <pc:docMk/>
          <pc:sldMk cId="1572056402" sldId="292"/>
        </pc:sldMkLst>
      </pc:sldChg>
      <pc:sldChg chg="addSp modSp new mod modTransition">
        <pc:chgData name="Ian Nabney" userId="d6603c99-5c95-4d2b-ba76-fe87db2f29c6" providerId="ADAL" clId="{4FBB9337-A7B3-4925-97FF-6D201E29B632}" dt="2021-02-14T17:13:21.724" v="3985"/>
        <pc:sldMkLst>
          <pc:docMk/>
          <pc:sldMk cId="1224393491" sldId="293"/>
        </pc:sldMkLst>
        <pc:spChg chg="mod">
          <ac:chgData name="Ian Nabney" userId="d6603c99-5c95-4d2b-ba76-fe87db2f29c6" providerId="ADAL" clId="{4FBB9337-A7B3-4925-97FF-6D201E29B632}" dt="2021-02-13T10:41:48.750" v="747" actId="20577"/>
          <ac:spMkLst>
            <pc:docMk/>
            <pc:sldMk cId="1224393491" sldId="293"/>
            <ac:spMk id="2" creationId="{E1FD6D0F-13B8-4C63-82DD-1348464A19D0}"/>
          </ac:spMkLst>
        </pc:spChg>
        <pc:spChg chg="add mod">
          <ac:chgData name="Ian Nabney" userId="d6603c99-5c95-4d2b-ba76-fe87db2f29c6" providerId="ADAL" clId="{4FBB9337-A7B3-4925-97FF-6D201E29B632}" dt="2021-02-13T10:43:07.410" v="765" actId="207"/>
          <ac:spMkLst>
            <pc:docMk/>
            <pc:sldMk cId="1224393491" sldId="293"/>
            <ac:spMk id="6" creationId="{FE522201-AFFD-495B-B266-493EFDE5CC01}"/>
          </ac:spMkLst>
        </pc:spChg>
      </pc:sldChg>
      <pc:sldChg chg="addSp modSp new mod modTransition">
        <pc:chgData name="Ian Nabney" userId="d6603c99-5c95-4d2b-ba76-fe87db2f29c6" providerId="ADAL" clId="{4FBB9337-A7B3-4925-97FF-6D201E29B632}" dt="2021-02-14T17:13:21.724" v="3985"/>
        <pc:sldMkLst>
          <pc:docMk/>
          <pc:sldMk cId="630493866" sldId="294"/>
        </pc:sldMkLst>
        <pc:spChg chg="mod">
          <ac:chgData name="Ian Nabney" userId="d6603c99-5c95-4d2b-ba76-fe87db2f29c6" providerId="ADAL" clId="{4FBB9337-A7B3-4925-97FF-6D201E29B632}" dt="2021-02-13T15:00:37.330" v="857" actId="20577"/>
          <ac:spMkLst>
            <pc:docMk/>
            <pc:sldMk cId="630493866" sldId="294"/>
            <ac:spMk id="2" creationId="{E63D2EAC-DC06-40DD-9EE9-69B174A25024}"/>
          </ac:spMkLst>
        </pc:spChg>
        <pc:spChg chg="add mod">
          <ac:chgData name="Ian Nabney" userId="d6603c99-5c95-4d2b-ba76-fe87db2f29c6" providerId="ADAL" clId="{4FBB9337-A7B3-4925-97FF-6D201E29B632}" dt="2021-02-13T15:13:00.825" v="1178" actId="20577"/>
          <ac:spMkLst>
            <pc:docMk/>
            <pc:sldMk cId="630493866" sldId="294"/>
            <ac:spMk id="6" creationId="{EBAE8FDB-5571-46AC-8039-03EFACC3E07A}"/>
          </ac:spMkLst>
        </pc:spChg>
        <pc:spChg chg="add mod">
          <ac:chgData name="Ian Nabney" userId="d6603c99-5c95-4d2b-ba76-fe87db2f29c6" providerId="ADAL" clId="{4FBB9337-A7B3-4925-97FF-6D201E29B632}" dt="2021-02-13T15:12:48.726" v="1176" actId="1076"/>
          <ac:spMkLst>
            <pc:docMk/>
            <pc:sldMk cId="630493866" sldId="294"/>
            <ac:spMk id="11" creationId="{19BED81B-CC35-43BB-877F-4CAB3F469A08}"/>
          </ac:spMkLst>
        </pc:spChg>
        <pc:picChg chg="add mod">
          <ac:chgData name="Ian Nabney" userId="d6603c99-5c95-4d2b-ba76-fe87db2f29c6" providerId="ADAL" clId="{4FBB9337-A7B3-4925-97FF-6D201E29B632}" dt="2021-02-13T15:12:38.090" v="1174" actId="1076"/>
          <ac:picMkLst>
            <pc:docMk/>
            <pc:sldMk cId="630493866" sldId="294"/>
            <ac:picMk id="8" creationId="{716C6779-EEBF-42E5-8250-6E05A1FAE1AB}"/>
          </ac:picMkLst>
        </pc:picChg>
        <pc:picChg chg="add mod">
          <ac:chgData name="Ian Nabney" userId="d6603c99-5c95-4d2b-ba76-fe87db2f29c6" providerId="ADAL" clId="{4FBB9337-A7B3-4925-97FF-6D201E29B632}" dt="2021-02-13T15:12:40.460" v="1175" actId="1076"/>
          <ac:picMkLst>
            <pc:docMk/>
            <pc:sldMk cId="630493866" sldId="294"/>
            <ac:picMk id="10" creationId="{0D05F951-7D65-457B-8B96-A2F18CFBBFF5}"/>
          </ac:picMkLst>
        </pc:picChg>
      </pc:sldChg>
      <pc:sldChg chg="addSp modSp new mod ord modTransition">
        <pc:chgData name="Ian Nabney" userId="d6603c99-5c95-4d2b-ba76-fe87db2f29c6" providerId="ADAL" clId="{4FBB9337-A7B3-4925-97FF-6D201E29B632}" dt="2021-02-14T17:13:21.724" v="3985"/>
        <pc:sldMkLst>
          <pc:docMk/>
          <pc:sldMk cId="304705990" sldId="295"/>
        </pc:sldMkLst>
        <pc:spChg chg="mod">
          <ac:chgData name="Ian Nabney" userId="d6603c99-5c95-4d2b-ba76-fe87db2f29c6" providerId="ADAL" clId="{4FBB9337-A7B3-4925-97FF-6D201E29B632}" dt="2021-02-13T15:28:59.067" v="1722" actId="20577"/>
          <ac:spMkLst>
            <pc:docMk/>
            <pc:sldMk cId="304705990" sldId="295"/>
            <ac:spMk id="2" creationId="{B7CBA4D3-46B9-4102-8D57-6C4652C2E195}"/>
          </ac:spMkLst>
        </pc:spChg>
        <pc:spChg chg="add mod">
          <ac:chgData name="Ian Nabney" userId="d6603c99-5c95-4d2b-ba76-fe87db2f29c6" providerId="ADAL" clId="{4FBB9337-A7B3-4925-97FF-6D201E29B632}" dt="2021-02-13T15:32:52.887" v="2071" actId="20577"/>
          <ac:spMkLst>
            <pc:docMk/>
            <pc:sldMk cId="304705990" sldId="295"/>
            <ac:spMk id="7" creationId="{546AD8D9-9BB3-4630-BAFB-353B643F80B0}"/>
          </ac:spMkLst>
        </pc:spChg>
        <pc:picChg chg="add mod">
          <ac:chgData name="Ian Nabney" userId="d6603c99-5c95-4d2b-ba76-fe87db2f29c6" providerId="ADAL" clId="{4FBB9337-A7B3-4925-97FF-6D201E29B632}" dt="2021-02-13T15:29:04.628" v="1724" actId="1076"/>
          <ac:picMkLst>
            <pc:docMk/>
            <pc:sldMk cId="304705990" sldId="295"/>
            <ac:picMk id="6" creationId="{6CD8CB72-59B1-40C2-8D37-018F2E171A06}"/>
          </ac:picMkLst>
        </pc:picChg>
      </pc:sldChg>
      <pc:sldChg chg="addSp modSp new mod modTransition">
        <pc:chgData name="Ian Nabney" userId="d6603c99-5c95-4d2b-ba76-fe87db2f29c6" providerId="ADAL" clId="{4FBB9337-A7B3-4925-97FF-6D201E29B632}" dt="2021-02-14T17:13:21.724" v="3985"/>
        <pc:sldMkLst>
          <pc:docMk/>
          <pc:sldMk cId="3008795943" sldId="296"/>
        </pc:sldMkLst>
        <pc:spChg chg="mod">
          <ac:chgData name="Ian Nabney" userId="d6603c99-5c95-4d2b-ba76-fe87db2f29c6" providerId="ADAL" clId="{4FBB9337-A7B3-4925-97FF-6D201E29B632}" dt="2021-02-13T16:30:23.176" v="2851" actId="20577"/>
          <ac:spMkLst>
            <pc:docMk/>
            <pc:sldMk cId="3008795943" sldId="296"/>
            <ac:spMk id="2" creationId="{B69C0F99-5AA6-40C4-BB80-23B9695EBA21}"/>
          </ac:spMkLst>
        </pc:spChg>
        <pc:spChg chg="add mod">
          <ac:chgData name="Ian Nabney" userId="d6603c99-5c95-4d2b-ba76-fe87db2f29c6" providerId="ADAL" clId="{4FBB9337-A7B3-4925-97FF-6D201E29B632}" dt="2021-02-13T16:37:38.153" v="2928" actId="20577"/>
          <ac:spMkLst>
            <pc:docMk/>
            <pc:sldMk cId="3008795943" sldId="296"/>
            <ac:spMk id="7" creationId="{8F93DFAE-797E-418B-BDDE-CB8F04A2B724}"/>
          </ac:spMkLst>
        </pc:spChg>
        <pc:picChg chg="add mod">
          <ac:chgData name="Ian Nabney" userId="d6603c99-5c95-4d2b-ba76-fe87db2f29c6" providerId="ADAL" clId="{4FBB9337-A7B3-4925-97FF-6D201E29B632}" dt="2021-02-13T16:33:46.772" v="2923" actId="1076"/>
          <ac:picMkLst>
            <pc:docMk/>
            <pc:sldMk cId="3008795943" sldId="296"/>
            <ac:picMk id="6" creationId="{B181F6CE-C168-447F-886F-6B84BEE72538}"/>
          </ac:picMkLst>
        </pc:picChg>
      </pc:sldChg>
      <pc:sldChg chg="addSp modSp new mod modTransition">
        <pc:chgData name="Ian Nabney" userId="d6603c99-5c95-4d2b-ba76-fe87db2f29c6" providerId="ADAL" clId="{4FBB9337-A7B3-4925-97FF-6D201E29B632}" dt="2021-02-14T17:13:21.724" v="3985"/>
        <pc:sldMkLst>
          <pc:docMk/>
          <pc:sldMk cId="2959336765" sldId="297"/>
        </pc:sldMkLst>
        <pc:spChg chg="mod">
          <ac:chgData name="Ian Nabney" userId="d6603c99-5c95-4d2b-ba76-fe87db2f29c6" providerId="ADAL" clId="{4FBB9337-A7B3-4925-97FF-6D201E29B632}" dt="2021-02-13T16:42:09.206" v="2963" actId="20577"/>
          <ac:spMkLst>
            <pc:docMk/>
            <pc:sldMk cId="2959336765" sldId="297"/>
            <ac:spMk id="2" creationId="{14F27978-FEB2-409F-993F-DD116BC15FA5}"/>
          </ac:spMkLst>
        </pc:spChg>
        <pc:spChg chg="add mod">
          <ac:chgData name="Ian Nabney" userId="d6603c99-5c95-4d2b-ba76-fe87db2f29c6" providerId="ADAL" clId="{4FBB9337-A7B3-4925-97FF-6D201E29B632}" dt="2021-02-13T16:47:43.195" v="3004" actId="21"/>
          <ac:spMkLst>
            <pc:docMk/>
            <pc:sldMk cId="2959336765" sldId="297"/>
            <ac:spMk id="7" creationId="{AFB121CF-5732-439B-AC27-A03E11E8886B}"/>
          </ac:spMkLst>
        </pc:spChg>
        <pc:spChg chg="add mod">
          <ac:chgData name="Ian Nabney" userId="d6603c99-5c95-4d2b-ba76-fe87db2f29c6" providerId="ADAL" clId="{4FBB9337-A7B3-4925-97FF-6D201E29B632}" dt="2021-02-13T16:48:05.354" v="3008" actId="12"/>
          <ac:spMkLst>
            <pc:docMk/>
            <pc:sldMk cId="2959336765" sldId="297"/>
            <ac:spMk id="8" creationId="{A3F26438-202F-489C-A4A5-ACB8CB7A42F7}"/>
          </ac:spMkLst>
        </pc:spChg>
        <pc:picChg chg="add mod">
          <ac:chgData name="Ian Nabney" userId="d6603c99-5c95-4d2b-ba76-fe87db2f29c6" providerId="ADAL" clId="{4FBB9337-A7B3-4925-97FF-6D201E29B632}" dt="2021-02-13T16:47:34.539" v="3003" actId="1076"/>
          <ac:picMkLst>
            <pc:docMk/>
            <pc:sldMk cId="2959336765" sldId="297"/>
            <ac:picMk id="6" creationId="{C80D0D8F-6AAF-468B-9985-E08678379E94}"/>
          </ac:picMkLst>
        </pc:picChg>
      </pc:sldChg>
      <pc:sldChg chg="addSp modSp new mod modTransition">
        <pc:chgData name="Ian Nabney" userId="d6603c99-5c95-4d2b-ba76-fe87db2f29c6" providerId="ADAL" clId="{4FBB9337-A7B3-4925-97FF-6D201E29B632}" dt="2021-02-14T17:13:21.724" v="3985"/>
        <pc:sldMkLst>
          <pc:docMk/>
          <pc:sldMk cId="1277952250" sldId="298"/>
        </pc:sldMkLst>
        <pc:spChg chg="mod">
          <ac:chgData name="Ian Nabney" userId="d6603c99-5c95-4d2b-ba76-fe87db2f29c6" providerId="ADAL" clId="{4FBB9337-A7B3-4925-97FF-6D201E29B632}" dt="2021-02-13T16:42:32.345" v="2990" actId="20577"/>
          <ac:spMkLst>
            <pc:docMk/>
            <pc:sldMk cId="1277952250" sldId="298"/>
            <ac:spMk id="2" creationId="{908DA392-7460-4B4A-AF9E-586ECEA4EB18}"/>
          </ac:spMkLst>
        </pc:spChg>
        <pc:picChg chg="add">
          <ac:chgData name="Ian Nabney" userId="d6603c99-5c95-4d2b-ba76-fe87db2f29c6" providerId="ADAL" clId="{4FBB9337-A7B3-4925-97FF-6D201E29B632}" dt="2021-02-13T16:43:11.148" v="2991"/>
          <ac:picMkLst>
            <pc:docMk/>
            <pc:sldMk cId="1277952250" sldId="298"/>
            <ac:picMk id="6" creationId="{6800D7C4-BC9D-4340-B2F3-9A8598746ADF}"/>
          </ac:picMkLst>
        </pc:picChg>
      </pc:sldChg>
      <pc:sldChg chg="addSp modSp new mod modTransition">
        <pc:chgData name="Ian Nabney" userId="d6603c99-5c95-4d2b-ba76-fe87db2f29c6" providerId="ADAL" clId="{4FBB9337-A7B3-4925-97FF-6D201E29B632}" dt="2021-02-14T17:13:21.724" v="3985"/>
        <pc:sldMkLst>
          <pc:docMk/>
          <pc:sldMk cId="594767501" sldId="299"/>
        </pc:sldMkLst>
        <pc:spChg chg="mod">
          <ac:chgData name="Ian Nabney" userId="d6603c99-5c95-4d2b-ba76-fe87db2f29c6" providerId="ADAL" clId="{4FBB9337-A7B3-4925-97FF-6D201E29B632}" dt="2021-02-13T17:37:45.765" v="3732" actId="20577"/>
          <ac:spMkLst>
            <pc:docMk/>
            <pc:sldMk cId="594767501" sldId="299"/>
            <ac:spMk id="2" creationId="{22B9D63B-1D56-4C50-A1F5-F92AF0C1A5DE}"/>
          </ac:spMkLst>
        </pc:spChg>
        <pc:spChg chg="add mod">
          <ac:chgData name="Ian Nabney" userId="d6603c99-5c95-4d2b-ba76-fe87db2f29c6" providerId="ADAL" clId="{4FBB9337-A7B3-4925-97FF-6D201E29B632}" dt="2021-02-13T17:40:41.750" v="3784" actId="6549"/>
          <ac:spMkLst>
            <pc:docMk/>
            <pc:sldMk cId="594767501" sldId="299"/>
            <ac:spMk id="7" creationId="{6509E5DE-F76B-49AA-937F-5C92AFF0951C}"/>
          </ac:spMkLst>
        </pc:spChg>
        <pc:picChg chg="add mod">
          <ac:chgData name="Ian Nabney" userId="d6603c99-5c95-4d2b-ba76-fe87db2f29c6" providerId="ADAL" clId="{4FBB9337-A7B3-4925-97FF-6D201E29B632}" dt="2021-02-13T17:37:34.593" v="3717" actId="1076"/>
          <ac:picMkLst>
            <pc:docMk/>
            <pc:sldMk cId="594767501" sldId="299"/>
            <ac:picMk id="6" creationId="{B6DAA13B-4A0D-4787-85F7-266010395342}"/>
          </ac:picMkLst>
        </pc:picChg>
      </pc:sldChg>
    </pc:docChg>
  </pc:docChgLst>
  <pc:docChgLst>
    <pc:chgData name="Ian Nabney" userId="d6603c99-5c95-4d2b-ba76-fe87db2f29c6" providerId="ADAL" clId="{025CEE1D-A40A-4E42-99B1-351949385AC9}"/>
    <pc:docChg chg="undo custSel addSld delSld modSld">
      <pc:chgData name="Ian Nabney" userId="d6603c99-5c95-4d2b-ba76-fe87db2f29c6" providerId="ADAL" clId="{025CEE1D-A40A-4E42-99B1-351949385AC9}" dt="2021-02-12T14:28:33.023" v="2013"/>
      <pc:docMkLst>
        <pc:docMk/>
      </pc:docMkLst>
      <pc:sldChg chg="modSp mod">
        <pc:chgData name="Ian Nabney" userId="d6603c99-5c95-4d2b-ba76-fe87db2f29c6" providerId="ADAL" clId="{025CEE1D-A40A-4E42-99B1-351949385AC9}" dt="2021-02-09T02:02:42.148" v="13" actId="20577"/>
        <pc:sldMkLst>
          <pc:docMk/>
          <pc:sldMk cId="0" sldId="256"/>
        </pc:sldMkLst>
        <pc:spChg chg="mod">
          <ac:chgData name="Ian Nabney" userId="d6603c99-5c95-4d2b-ba76-fe87db2f29c6" providerId="ADAL" clId="{025CEE1D-A40A-4E42-99B1-351949385AC9}" dt="2021-02-09T02:02:42.148" v="13" actId="20577"/>
          <ac:spMkLst>
            <pc:docMk/>
            <pc:sldMk cId="0" sldId="256"/>
            <ac:spMk id="30722" creationId="{1EFC9091-8354-444B-BB79-2B3E0582CEE3}"/>
          </ac:spMkLst>
        </pc:spChg>
      </pc:sldChg>
      <pc:sldChg chg="modSp mod">
        <pc:chgData name="Ian Nabney" userId="d6603c99-5c95-4d2b-ba76-fe87db2f29c6" providerId="ADAL" clId="{025CEE1D-A40A-4E42-99B1-351949385AC9}" dt="2021-02-12T13:51:58.504" v="1803" actId="20577"/>
        <pc:sldMkLst>
          <pc:docMk/>
          <pc:sldMk cId="0" sldId="276"/>
        </pc:sldMkLst>
        <pc:spChg chg="mod">
          <ac:chgData name="Ian Nabney" userId="d6603c99-5c95-4d2b-ba76-fe87db2f29c6" providerId="ADAL" clId="{025CEE1D-A40A-4E42-99B1-351949385AC9}" dt="2021-02-12T13:51:58.504" v="1803" actId="20577"/>
          <ac:spMkLst>
            <pc:docMk/>
            <pc:sldMk cId="0" sldId="276"/>
            <ac:spMk id="32771" creationId="{8674BF37-E827-4547-8249-5CE423AC6A24}"/>
          </ac:spMkLst>
        </pc:spChg>
      </pc:sldChg>
      <pc:sldChg chg="addSp modSp new mod modTransition">
        <pc:chgData name="Ian Nabney" userId="d6603c99-5c95-4d2b-ba76-fe87db2f29c6" providerId="ADAL" clId="{025CEE1D-A40A-4E42-99B1-351949385AC9}" dt="2021-02-12T13:53:35.241" v="1811"/>
        <pc:sldMkLst>
          <pc:docMk/>
          <pc:sldMk cId="3188722790" sldId="277"/>
        </pc:sldMkLst>
        <pc:spChg chg="mod">
          <ac:chgData name="Ian Nabney" userId="d6603c99-5c95-4d2b-ba76-fe87db2f29c6" providerId="ADAL" clId="{025CEE1D-A40A-4E42-99B1-351949385AC9}" dt="2021-02-09T02:05:34.727" v="148" actId="20577"/>
          <ac:spMkLst>
            <pc:docMk/>
            <pc:sldMk cId="3188722790" sldId="277"/>
            <ac:spMk id="2" creationId="{5611C35C-A8EA-43E0-947F-D7217AC2B744}"/>
          </ac:spMkLst>
        </pc:spChg>
        <pc:spChg chg="add mod">
          <ac:chgData name="Ian Nabney" userId="d6603c99-5c95-4d2b-ba76-fe87db2f29c6" providerId="ADAL" clId="{025CEE1D-A40A-4E42-99B1-351949385AC9}" dt="2021-02-10T12:48:50.356" v="831" actId="20577"/>
          <ac:spMkLst>
            <pc:docMk/>
            <pc:sldMk cId="3188722790" sldId="277"/>
            <ac:spMk id="6" creationId="{547EA037-7C34-4AC3-9033-FF632F201D65}"/>
          </ac:spMkLst>
        </pc:spChg>
      </pc:sldChg>
      <pc:sldChg chg="addSp modSp new mod modTransition">
        <pc:chgData name="Ian Nabney" userId="d6603c99-5c95-4d2b-ba76-fe87db2f29c6" providerId="ADAL" clId="{025CEE1D-A40A-4E42-99B1-351949385AC9}" dt="2021-02-12T13:53:35.241" v="1811"/>
        <pc:sldMkLst>
          <pc:docMk/>
          <pc:sldMk cId="4194491560" sldId="278"/>
        </pc:sldMkLst>
        <pc:spChg chg="mod">
          <ac:chgData name="Ian Nabney" userId="d6603c99-5c95-4d2b-ba76-fe87db2f29c6" providerId="ADAL" clId="{025CEE1D-A40A-4E42-99B1-351949385AC9}" dt="2021-02-10T13:14:46.057" v="875" actId="14100"/>
          <ac:spMkLst>
            <pc:docMk/>
            <pc:sldMk cId="4194491560" sldId="278"/>
            <ac:spMk id="2" creationId="{89077359-FDF1-4561-96F5-D3A7D5C09B90}"/>
          </ac:spMkLst>
        </pc:spChg>
        <pc:spChg chg="add mod">
          <ac:chgData name="Ian Nabney" userId="d6603c99-5c95-4d2b-ba76-fe87db2f29c6" providerId="ADAL" clId="{025CEE1D-A40A-4E42-99B1-351949385AC9}" dt="2021-02-12T13:52:28.840" v="1806" actId="20577"/>
          <ac:spMkLst>
            <pc:docMk/>
            <pc:sldMk cId="4194491560" sldId="278"/>
            <ac:spMk id="6" creationId="{919700B7-E202-4CCB-8D8A-1BF7384B6B5D}"/>
          </ac:spMkLst>
        </pc:spChg>
        <pc:picChg chg="add mod">
          <ac:chgData name="Ian Nabney" userId="d6603c99-5c95-4d2b-ba76-fe87db2f29c6" providerId="ADAL" clId="{025CEE1D-A40A-4E42-99B1-351949385AC9}" dt="2021-02-10T13:18:35.678" v="904" actId="14100"/>
          <ac:picMkLst>
            <pc:docMk/>
            <pc:sldMk cId="4194491560" sldId="278"/>
            <ac:picMk id="8" creationId="{3E12C9F3-DFD0-44B0-8111-D1C46C4352D9}"/>
          </ac:picMkLst>
        </pc:picChg>
      </pc:sldChg>
      <pc:sldChg chg="addSp delSp modSp new mod modTransition modNotesTx">
        <pc:chgData name="Ian Nabney" userId="d6603c99-5c95-4d2b-ba76-fe87db2f29c6" providerId="ADAL" clId="{025CEE1D-A40A-4E42-99B1-351949385AC9}" dt="2021-02-12T13:53:35.241" v="1811"/>
        <pc:sldMkLst>
          <pc:docMk/>
          <pc:sldMk cId="2745872460" sldId="279"/>
        </pc:sldMkLst>
        <pc:spChg chg="mod">
          <ac:chgData name="Ian Nabney" userId="d6603c99-5c95-4d2b-ba76-fe87db2f29c6" providerId="ADAL" clId="{025CEE1D-A40A-4E42-99B1-351949385AC9}" dt="2021-02-11T00:22:07.592" v="941" actId="20577"/>
          <ac:spMkLst>
            <pc:docMk/>
            <pc:sldMk cId="2745872460" sldId="279"/>
            <ac:spMk id="2" creationId="{EAB1651A-7F87-4CCD-95FF-A1A8F3CF1DC8}"/>
          </ac:spMkLst>
        </pc:spChg>
        <pc:spChg chg="add del mod">
          <ac:chgData name="Ian Nabney" userId="d6603c99-5c95-4d2b-ba76-fe87db2f29c6" providerId="ADAL" clId="{025CEE1D-A40A-4E42-99B1-351949385AC9}" dt="2021-02-12T13:53:06.939" v="1810" actId="113"/>
          <ac:spMkLst>
            <pc:docMk/>
            <pc:sldMk cId="2745872460" sldId="279"/>
            <ac:spMk id="6" creationId="{DC586B3B-EA54-4E32-B07A-B946306BB031}"/>
          </ac:spMkLst>
        </pc:spChg>
      </pc:sldChg>
      <pc:sldChg chg="addSp modSp new mod modTransition">
        <pc:chgData name="Ian Nabney" userId="d6603c99-5c95-4d2b-ba76-fe87db2f29c6" providerId="ADAL" clId="{025CEE1D-A40A-4E42-99B1-351949385AC9}" dt="2021-02-12T13:53:35.241" v="1811"/>
        <pc:sldMkLst>
          <pc:docMk/>
          <pc:sldMk cId="3492273316" sldId="280"/>
        </pc:sldMkLst>
        <pc:spChg chg="mod">
          <ac:chgData name="Ian Nabney" userId="d6603c99-5c95-4d2b-ba76-fe87db2f29c6" providerId="ADAL" clId="{025CEE1D-A40A-4E42-99B1-351949385AC9}" dt="2021-02-11T00:27:35.801" v="1075" actId="20577"/>
          <ac:spMkLst>
            <pc:docMk/>
            <pc:sldMk cId="3492273316" sldId="280"/>
            <ac:spMk id="2" creationId="{80DF6342-D79F-4EF9-AF53-295742F76987}"/>
          </ac:spMkLst>
        </pc:spChg>
        <pc:picChg chg="add mod">
          <ac:chgData name="Ian Nabney" userId="d6603c99-5c95-4d2b-ba76-fe87db2f29c6" providerId="ADAL" clId="{025CEE1D-A40A-4E42-99B1-351949385AC9}" dt="2021-02-11T00:27:23.071" v="1061" actId="14100"/>
          <ac:picMkLst>
            <pc:docMk/>
            <pc:sldMk cId="3492273316" sldId="280"/>
            <ac:picMk id="7" creationId="{7606DC2D-3601-43BC-B2BB-77DC0D268C17}"/>
          </ac:picMkLst>
        </pc:picChg>
      </pc:sldChg>
      <pc:sldChg chg="addSp modSp new mod modTransition">
        <pc:chgData name="Ian Nabney" userId="d6603c99-5c95-4d2b-ba76-fe87db2f29c6" providerId="ADAL" clId="{025CEE1D-A40A-4E42-99B1-351949385AC9}" dt="2021-02-12T13:53:35.241" v="1811"/>
        <pc:sldMkLst>
          <pc:docMk/>
          <pc:sldMk cId="1528378218" sldId="281"/>
        </pc:sldMkLst>
        <pc:spChg chg="mod">
          <ac:chgData name="Ian Nabney" userId="d6603c99-5c95-4d2b-ba76-fe87db2f29c6" providerId="ADAL" clId="{025CEE1D-A40A-4E42-99B1-351949385AC9}" dt="2021-02-11T00:32:15.302" v="1153" actId="20577"/>
          <ac:spMkLst>
            <pc:docMk/>
            <pc:sldMk cId="1528378218" sldId="281"/>
            <ac:spMk id="2" creationId="{E1D8EA8B-59A8-4B89-8B74-05BD3387AC1C}"/>
          </ac:spMkLst>
        </pc:spChg>
        <pc:spChg chg="add mod">
          <ac:chgData name="Ian Nabney" userId="d6603c99-5c95-4d2b-ba76-fe87db2f29c6" providerId="ADAL" clId="{025CEE1D-A40A-4E42-99B1-351949385AC9}" dt="2021-02-11T00:43:29.555" v="1212" actId="20577"/>
          <ac:spMkLst>
            <pc:docMk/>
            <pc:sldMk cId="1528378218" sldId="281"/>
            <ac:spMk id="6" creationId="{CCE21537-E410-4DB7-A3B2-AA9284F8B219}"/>
          </ac:spMkLst>
        </pc:spChg>
      </pc:sldChg>
      <pc:sldChg chg="addSp modSp new mod modTransition">
        <pc:chgData name="Ian Nabney" userId="d6603c99-5c95-4d2b-ba76-fe87db2f29c6" providerId="ADAL" clId="{025CEE1D-A40A-4E42-99B1-351949385AC9}" dt="2021-02-12T13:53:35.241" v="1811"/>
        <pc:sldMkLst>
          <pc:docMk/>
          <pc:sldMk cId="2045949475" sldId="282"/>
        </pc:sldMkLst>
        <pc:spChg chg="mod">
          <ac:chgData name="Ian Nabney" userId="d6603c99-5c95-4d2b-ba76-fe87db2f29c6" providerId="ADAL" clId="{025CEE1D-A40A-4E42-99B1-351949385AC9}" dt="2021-02-11T00:44:22.159" v="1231" actId="20577"/>
          <ac:spMkLst>
            <pc:docMk/>
            <pc:sldMk cId="2045949475" sldId="282"/>
            <ac:spMk id="2" creationId="{CE4FD879-51A9-479A-865F-21CDE383D285}"/>
          </ac:spMkLst>
        </pc:spChg>
        <pc:picChg chg="add mod">
          <ac:chgData name="Ian Nabney" userId="d6603c99-5c95-4d2b-ba76-fe87db2f29c6" providerId="ADAL" clId="{025CEE1D-A40A-4E42-99B1-351949385AC9}" dt="2021-02-11T00:45:17.553" v="1235" actId="1076"/>
          <ac:picMkLst>
            <pc:docMk/>
            <pc:sldMk cId="2045949475" sldId="282"/>
            <ac:picMk id="7" creationId="{5CC1A779-E1A9-4A08-8E45-BAAB494781BF}"/>
          </ac:picMkLst>
        </pc:picChg>
      </pc:sldChg>
      <pc:sldChg chg="addSp delSp modSp new mod modTransition modNotesTx">
        <pc:chgData name="Ian Nabney" userId="d6603c99-5c95-4d2b-ba76-fe87db2f29c6" providerId="ADAL" clId="{025CEE1D-A40A-4E42-99B1-351949385AC9}" dt="2021-02-12T13:53:35.241" v="1811"/>
        <pc:sldMkLst>
          <pc:docMk/>
          <pc:sldMk cId="1673256001" sldId="283"/>
        </pc:sldMkLst>
        <pc:spChg chg="mod">
          <ac:chgData name="Ian Nabney" userId="d6603c99-5c95-4d2b-ba76-fe87db2f29c6" providerId="ADAL" clId="{025CEE1D-A40A-4E42-99B1-351949385AC9}" dt="2021-02-11T00:46:21.994" v="1261" actId="20577"/>
          <ac:spMkLst>
            <pc:docMk/>
            <pc:sldMk cId="1673256001" sldId="283"/>
            <ac:spMk id="2" creationId="{E561B076-BEFD-43C5-9B49-B8E555ABB851}"/>
          </ac:spMkLst>
        </pc:spChg>
        <pc:spChg chg="add mod">
          <ac:chgData name="Ian Nabney" userId="d6603c99-5c95-4d2b-ba76-fe87db2f29c6" providerId="ADAL" clId="{025CEE1D-A40A-4E42-99B1-351949385AC9}" dt="2021-02-11T01:03:23.889" v="1610" actId="20577"/>
          <ac:spMkLst>
            <pc:docMk/>
            <pc:sldMk cId="1673256001" sldId="283"/>
            <ac:spMk id="9" creationId="{828BD9C4-4588-4742-AE8F-5C19B3A539FB}"/>
          </ac:spMkLst>
        </pc:spChg>
        <pc:picChg chg="add del mod">
          <ac:chgData name="Ian Nabney" userId="d6603c99-5c95-4d2b-ba76-fe87db2f29c6" providerId="ADAL" clId="{025CEE1D-A40A-4E42-99B1-351949385AC9}" dt="2021-02-11T00:48:13.715" v="1264" actId="478"/>
          <ac:picMkLst>
            <pc:docMk/>
            <pc:sldMk cId="1673256001" sldId="283"/>
            <ac:picMk id="6" creationId="{9EAB089B-0899-42E6-8729-79CB07F2CB51}"/>
          </ac:picMkLst>
        </pc:picChg>
        <pc:picChg chg="add mod">
          <ac:chgData name="Ian Nabney" userId="d6603c99-5c95-4d2b-ba76-fe87db2f29c6" providerId="ADAL" clId="{025CEE1D-A40A-4E42-99B1-351949385AC9}" dt="2021-02-11T00:54:56.713" v="1330" actId="1076"/>
          <ac:picMkLst>
            <pc:docMk/>
            <pc:sldMk cId="1673256001" sldId="283"/>
            <ac:picMk id="8" creationId="{08F192DD-F8AB-4AD7-B565-7379164E2606}"/>
          </ac:picMkLst>
        </pc:picChg>
      </pc:sldChg>
      <pc:sldChg chg="addSp modSp new mod modTransition">
        <pc:chgData name="Ian Nabney" userId="d6603c99-5c95-4d2b-ba76-fe87db2f29c6" providerId="ADAL" clId="{025CEE1D-A40A-4E42-99B1-351949385AC9}" dt="2021-02-12T14:25:56.939" v="1993" actId="20577"/>
        <pc:sldMkLst>
          <pc:docMk/>
          <pc:sldMk cId="2072827405" sldId="284"/>
        </pc:sldMkLst>
        <pc:spChg chg="mod">
          <ac:chgData name="Ian Nabney" userId="d6603c99-5c95-4d2b-ba76-fe87db2f29c6" providerId="ADAL" clId="{025CEE1D-A40A-4E42-99B1-351949385AC9}" dt="2021-02-11T00:53:28.054" v="1306" actId="20577"/>
          <ac:spMkLst>
            <pc:docMk/>
            <pc:sldMk cId="2072827405" sldId="284"/>
            <ac:spMk id="2" creationId="{D11E524E-6E97-4221-97CA-71CEC2063FAA}"/>
          </ac:spMkLst>
        </pc:spChg>
        <pc:spChg chg="add mod">
          <ac:chgData name="Ian Nabney" userId="d6603c99-5c95-4d2b-ba76-fe87db2f29c6" providerId="ADAL" clId="{025CEE1D-A40A-4E42-99B1-351949385AC9}" dt="2021-02-12T14:25:56.939" v="1993" actId="20577"/>
          <ac:spMkLst>
            <pc:docMk/>
            <pc:sldMk cId="2072827405" sldId="284"/>
            <ac:spMk id="6" creationId="{9FFB19DB-F64F-4019-9712-3CD2A0AB9641}"/>
          </ac:spMkLst>
        </pc:spChg>
      </pc:sldChg>
      <pc:sldChg chg="addSp modSp new mod modTransition">
        <pc:chgData name="Ian Nabney" userId="d6603c99-5c95-4d2b-ba76-fe87db2f29c6" providerId="ADAL" clId="{025CEE1D-A40A-4E42-99B1-351949385AC9}" dt="2021-02-12T13:53:35.241" v="1811"/>
        <pc:sldMkLst>
          <pc:docMk/>
          <pc:sldMk cId="882229284" sldId="285"/>
        </pc:sldMkLst>
        <pc:spChg chg="mod">
          <ac:chgData name="Ian Nabney" userId="d6603c99-5c95-4d2b-ba76-fe87db2f29c6" providerId="ADAL" clId="{025CEE1D-A40A-4E42-99B1-351949385AC9}" dt="2021-02-11T00:56:50.960" v="1488" actId="20577"/>
          <ac:spMkLst>
            <pc:docMk/>
            <pc:sldMk cId="882229284" sldId="285"/>
            <ac:spMk id="2" creationId="{9FEBDAD5-7E1A-46AA-B3A7-853FA4C12058}"/>
          </ac:spMkLst>
        </pc:spChg>
        <pc:spChg chg="add mod">
          <ac:chgData name="Ian Nabney" userId="d6603c99-5c95-4d2b-ba76-fe87db2f29c6" providerId="ADAL" clId="{025CEE1D-A40A-4E42-99B1-351949385AC9}" dt="2021-02-11T01:00:17.300" v="1522" actId="207"/>
          <ac:spMkLst>
            <pc:docMk/>
            <pc:sldMk cId="882229284" sldId="285"/>
            <ac:spMk id="6" creationId="{E6BFDA05-1636-4C51-9998-D2A35C0C332D}"/>
          </ac:spMkLst>
        </pc:spChg>
      </pc:sldChg>
      <pc:sldChg chg="addSp modSp new mod modTransition">
        <pc:chgData name="Ian Nabney" userId="d6603c99-5c95-4d2b-ba76-fe87db2f29c6" providerId="ADAL" clId="{025CEE1D-A40A-4E42-99B1-351949385AC9}" dt="2021-02-12T13:53:35.241" v="1811"/>
        <pc:sldMkLst>
          <pc:docMk/>
          <pc:sldMk cId="558950667" sldId="286"/>
        </pc:sldMkLst>
        <pc:spChg chg="mod">
          <ac:chgData name="Ian Nabney" userId="d6603c99-5c95-4d2b-ba76-fe87db2f29c6" providerId="ADAL" clId="{025CEE1D-A40A-4E42-99B1-351949385AC9}" dt="2021-02-11T01:01:02.182" v="1531" actId="20577"/>
          <ac:spMkLst>
            <pc:docMk/>
            <pc:sldMk cId="558950667" sldId="286"/>
            <ac:spMk id="2" creationId="{0E9D7931-3D63-419F-A309-7BFC55F2754E}"/>
          </ac:spMkLst>
        </pc:spChg>
        <pc:spChg chg="add mod">
          <ac:chgData name="Ian Nabney" userId="d6603c99-5c95-4d2b-ba76-fe87db2f29c6" providerId="ADAL" clId="{025CEE1D-A40A-4E42-99B1-351949385AC9}" dt="2021-02-11T01:06:11.174" v="1644" actId="20577"/>
          <ac:spMkLst>
            <pc:docMk/>
            <pc:sldMk cId="558950667" sldId="286"/>
            <ac:spMk id="6" creationId="{9722DE3F-76E4-46B5-A21B-2B38438FC6AA}"/>
          </ac:spMkLst>
        </pc:spChg>
      </pc:sldChg>
      <pc:sldChg chg="addSp modSp new mod modTransition">
        <pc:chgData name="Ian Nabney" userId="d6603c99-5c95-4d2b-ba76-fe87db2f29c6" providerId="ADAL" clId="{025CEE1D-A40A-4E42-99B1-351949385AC9}" dt="2021-02-12T13:53:35.241" v="1811"/>
        <pc:sldMkLst>
          <pc:docMk/>
          <pc:sldMk cId="3815368833" sldId="287"/>
        </pc:sldMkLst>
        <pc:spChg chg="mod">
          <ac:chgData name="Ian Nabney" userId="d6603c99-5c95-4d2b-ba76-fe87db2f29c6" providerId="ADAL" clId="{025CEE1D-A40A-4E42-99B1-351949385AC9}" dt="2021-02-11T01:08:25.559" v="1655" actId="20577"/>
          <ac:spMkLst>
            <pc:docMk/>
            <pc:sldMk cId="3815368833" sldId="287"/>
            <ac:spMk id="2" creationId="{9C2547AC-CF65-4EB8-BC0D-360E235C751E}"/>
          </ac:spMkLst>
        </pc:spChg>
        <pc:spChg chg="add mod">
          <ac:chgData name="Ian Nabney" userId="d6603c99-5c95-4d2b-ba76-fe87db2f29c6" providerId="ADAL" clId="{025CEE1D-A40A-4E42-99B1-351949385AC9}" dt="2021-02-11T01:12:20.307" v="1737" actId="20577"/>
          <ac:spMkLst>
            <pc:docMk/>
            <pc:sldMk cId="3815368833" sldId="287"/>
            <ac:spMk id="6" creationId="{E06F28F9-AEDF-420E-8CC9-35E4996F39AB}"/>
          </ac:spMkLst>
        </pc:spChg>
      </pc:sldChg>
      <pc:sldChg chg="addSp modSp new mod modTransition">
        <pc:chgData name="Ian Nabney" userId="d6603c99-5c95-4d2b-ba76-fe87db2f29c6" providerId="ADAL" clId="{025CEE1D-A40A-4E42-99B1-351949385AC9}" dt="2021-02-12T13:53:35.241" v="1811"/>
        <pc:sldMkLst>
          <pc:docMk/>
          <pc:sldMk cId="1866760461" sldId="288"/>
        </pc:sldMkLst>
        <pc:spChg chg="mod">
          <ac:chgData name="Ian Nabney" userId="d6603c99-5c95-4d2b-ba76-fe87db2f29c6" providerId="ADAL" clId="{025CEE1D-A40A-4E42-99B1-351949385AC9}" dt="2021-02-12T00:21:06.939" v="1766" actId="20577"/>
          <ac:spMkLst>
            <pc:docMk/>
            <pc:sldMk cId="1866760461" sldId="288"/>
            <ac:spMk id="2" creationId="{0EE08AFB-0A2D-4C05-9960-6FA27D726BAB}"/>
          </ac:spMkLst>
        </pc:spChg>
        <pc:picChg chg="add mod">
          <ac:chgData name="Ian Nabney" userId="d6603c99-5c95-4d2b-ba76-fe87db2f29c6" providerId="ADAL" clId="{025CEE1D-A40A-4E42-99B1-351949385AC9}" dt="2021-02-12T00:20:59.672" v="1743" actId="1076"/>
          <ac:picMkLst>
            <pc:docMk/>
            <pc:sldMk cId="1866760461" sldId="288"/>
            <ac:picMk id="1026" creationId="{566AE922-1273-41BC-A7C6-50D7DE129CD7}"/>
          </ac:picMkLst>
        </pc:picChg>
      </pc:sldChg>
      <pc:sldChg chg="del">
        <pc:chgData name="Ian Nabney" userId="d6603c99-5c95-4d2b-ba76-fe87db2f29c6" providerId="ADAL" clId="{025CEE1D-A40A-4E42-99B1-351949385AC9}" dt="2021-02-09T02:03:02.414" v="20" actId="47"/>
        <pc:sldMkLst>
          <pc:docMk/>
          <pc:sldMk cId="720595887" sldId="289"/>
        </pc:sldMkLst>
      </pc:sldChg>
      <pc:sldChg chg="del">
        <pc:chgData name="Ian Nabney" userId="d6603c99-5c95-4d2b-ba76-fe87db2f29c6" providerId="ADAL" clId="{025CEE1D-A40A-4E42-99B1-351949385AC9}" dt="2021-02-09T02:03:02.414" v="20" actId="47"/>
        <pc:sldMkLst>
          <pc:docMk/>
          <pc:sldMk cId="4237289446" sldId="290"/>
        </pc:sldMkLst>
      </pc:sldChg>
      <pc:sldChg chg="addSp modSp mod">
        <pc:chgData name="Ian Nabney" userId="d6603c99-5c95-4d2b-ba76-fe87db2f29c6" providerId="ADAL" clId="{025CEE1D-A40A-4E42-99B1-351949385AC9}" dt="2021-02-12T14:22:19.550" v="1920" actId="20577"/>
        <pc:sldMkLst>
          <pc:docMk/>
          <pc:sldMk cId="290061674" sldId="291"/>
        </pc:sldMkLst>
        <pc:spChg chg="mod">
          <ac:chgData name="Ian Nabney" userId="d6603c99-5c95-4d2b-ba76-fe87db2f29c6" providerId="ADAL" clId="{025CEE1D-A40A-4E42-99B1-351949385AC9}" dt="2021-02-12T14:22:19.550" v="1920" actId="20577"/>
          <ac:spMkLst>
            <pc:docMk/>
            <pc:sldMk cId="290061674" sldId="291"/>
            <ac:spMk id="2" creationId="{C2286A61-3838-42B4-9F8E-6D1130C7ABF0}"/>
          </ac:spMkLst>
        </pc:spChg>
        <pc:spChg chg="add mod">
          <ac:chgData name="Ian Nabney" userId="d6603c99-5c95-4d2b-ba76-fe87db2f29c6" providerId="ADAL" clId="{025CEE1D-A40A-4E42-99B1-351949385AC9}" dt="2021-02-12T14:03:24.051" v="1913" actId="207"/>
          <ac:spMkLst>
            <pc:docMk/>
            <pc:sldMk cId="290061674" sldId="291"/>
            <ac:spMk id="8" creationId="{73A28750-617E-4EE3-95F2-B262C84D6EDD}"/>
          </ac:spMkLst>
        </pc:spChg>
        <pc:picChg chg="mod">
          <ac:chgData name="Ian Nabney" userId="d6603c99-5c95-4d2b-ba76-fe87db2f29c6" providerId="ADAL" clId="{025CEE1D-A40A-4E42-99B1-351949385AC9}" dt="2021-02-12T14:02:44.981" v="1814" actId="1076"/>
          <ac:picMkLst>
            <pc:docMk/>
            <pc:sldMk cId="290061674" sldId="291"/>
            <ac:picMk id="7" creationId="{AAF7A74C-78BF-4CC6-8054-4991FB3DF5FE}"/>
          </ac:picMkLst>
        </pc:picChg>
      </pc:sldChg>
      <pc:sldChg chg="del">
        <pc:chgData name="Ian Nabney" userId="d6603c99-5c95-4d2b-ba76-fe87db2f29c6" providerId="ADAL" clId="{025CEE1D-A40A-4E42-99B1-351949385AC9}" dt="2021-02-09T02:03:02.414" v="20" actId="47"/>
        <pc:sldMkLst>
          <pc:docMk/>
          <pc:sldMk cId="1294895777" sldId="291"/>
        </pc:sldMkLst>
      </pc:sldChg>
      <pc:sldChg chg="del">
        <pc:chgData name="Ian Nabney" userId="d6603c99-5c95-4d2b-ba76-fe87db2f29c6" providerId="ADAL" clId="{025CEE1D-A40A-4E42-99B1-351949385AC9}" dt="2021-02-09T02:03:02.414" v="20" actId="47"/>
        <pc:sldMkLst>
          <pc:docMk/>
          <pc:sldMk cId="824091130" sldId="292"/>
        </pc:sldMkLst>
      </pc:sldChg>
      <pc:sldChg chg="addSp modSp new mod modTransition">
        <pc:chgData name="Ian Nabney" userId="d6603c99-5c95-4d2b-ba76-fe87db2f29c6" providerId="ADAL" clId="{025CEE1D-A40A-4E42-99B1-351949385AC9}" dt="2021-02-12T14:28:33.023" v="2013"/>
        <pc:sldMkLst>
          <pc:docMk/>
          <pc:sldMk cId="1572056402" sldId="292"/>
        </pc:sldMkLst>
        <pc:spChg chg="mod">
          <ac:chgData name="Ian Nabney" userId="d6603c99-5c95-4d2b-ba76-fe87db2f29c6" providerId="ADAL" clId="{025CEE1D-A40A-4E42-99B1-351949385AC9}" dt="2021-02-12T14:27:15.824" v="2003" actId="20577"/>
          <ac:spMkLst>
            <pc:docMk/>
            <pc:sldMk cId="1572056402" sldId="292"/>
            <ac:spMk id="2" creationId="{7F7BA096-30F9-4BF9-AE1B-3DD96225CB74}"/>
          </ac:spMkLst>
        </pc:spChg>
        <pc:graphicFrameChg chg="add mod modGraphic">
          <ac:chgData name="Ian Nabney" userId="d6603c99-5c95-4d2b-ba76-fe87db2f29c6" providerId="ADAL" clId="{025CEE1D-A40A-4E42-99B1-351949385AC9}" dt="2021-02-12T14:28:21.263" v="2012" actId="255"/>
          <ac:graphicFrameMkLst>
            <pc:docMk/>
            <pc:sldMk cId="1572056402" sldId="292"/>
            <ac:graphicFrameMk id="6" creationId="{57606584-1EB9-4EC1-BD71-DAC36D9DE9CE}"/>
          </ac:graphicFrameMkLst>
        </pc:graphicFrameChg>
      </pc:sldChg>
      <pc:sldChg chg="del">
        <pc:chgData name="Ian Nabney" userId="d6603c99-5c95-4d2b-ba76-fe87db2f29c6" providerId="ADAL" clId="{025CEE1D-A40A-4E42-99B1-351949385AC9}" dt="2021-02-09T02:03:02.414" v="20" actId="47"/>
        <pc:sldMkLst>
          <pc:docMk/>
          <pc:sldMk cId="2431822236" sldId="293"/>
        </pc:sldMkLst>
      </pc:sldChg>
      <pc:sldChg chg="del">
        <pc:chgData name="Ian Nabney" userId="d6603c99-5c95-4d2b-ba76-fe87db2f29c6" providerId="ADAL" clId="{025CEE1D-A40A-4E42-99B1-351949385AC9}" dt="2021-02-09T02:03:02.414" v="20" actId="47"/>
        <pc:sldMkLst>
          <pc:docMk/>
          <pc:sldMk cId="92613839" sldId="294"/>
        </pc:sldMkLst>
      </pc:sldChg>
      <pc:sldChg chg="del">
        <pc:chgData name="Ian Nabney" userId="d6603c99-5c95-4d2b-ba76-fe87db2f29c6" providerId="ADAL" clId="{025CEE1D-A40A-4E42-99B1-351949385AC9}" dt="2021-02-09T02:03:02.414" v="20" actId="47"/>
        <pc:sldMkLst>
          <pc:docMk/>
          <pc:sldMk cId="190260176" sldId="295"/>
        </pc:sldMkLst>
      </pc:sldChg>
      <pc:sldChg chg="del">
        <pc:chgData name="Ian Nabney" userId="d6603c99-5c95-4d2b-ba76-fe87db2f29c6" providerId="ADAL" clId="{025CEE1D-A40A-4E42-99B1-351949385AC9}" dt="2021-02-09T02:03:02.414" v="20" actId="47"/>
        <pc:sldMkLst>
          <pc:docMk/>
          <pc:sldMk cId="4004696963" sldId="296"/>
        </pc:sldMkLst>
      </pc:sldChg>
      <pc:sldChg chg="del">
        <pc:chgData name="Ian Nabney" userId="d6603c99-5c95-4d2b-ba76-fe87db2f29c6" providerId="ADAL" clId="{025CEE1D-A40A-4E42-99B1-351949385AC9}" dt="2021-02-09T02:03:02.414" v="20" actId="47"/>
        <pc:sldMkLst>
          <pc:docMk/>
          <pc:sldMk cId="2621091114" sldId="297"/>
        </pc:sldMkLst>
      </pc:sldChg>
      <pc:sldChg chg="del">
        <pc:chgData name="Ian Nabney" userId="d6603c99-5c95-4d2b-ba76-fe87db2f29c6" providerId="ADAL" clId="{025CEE1D-A40A-4E42-99B1-351949385AC9}" dt="2021-02-09T02:03:02.414" v="20" actId="47"/>
        <pc:sldMkLst>
          <pc:docMk/>
          <pc:sldMk cId="1088836683" sldId="298"/>
        </pc:sldMkLst>
      </pc:sldChg>
      <pc:sldChg chg="del">
        <pc:chgData name="Ian Nabney" userId="d6603c99-5c95-4d2b-ba76-fe87db2f29c6" providerId="ADAL" clId="{025CEE1D-A40A-4E42-99B1-351949385AC9}" dt="2021-02-09T02:03:02.414" v="20" actId="47"/>
        <pc:sldMkLst>
          <pc:docMk/>
          <pc:sldMk cId="933627576" sldId="299"/>
        </pc:sldMkLst>
      </pc:sldChg>
      <pc:sldChg chg="del">
        <pc:chgData name="Ian Nabney" userId="d6603c99-5c95-4d2b-ba76-fe87db2f29c6" providerId="ADAL" clId="{025CEE1D-A40A-4E42-99B1-351949385AC9}" dt="2021-02-09T02:03:02.414" v="20" actId="47"/>
        <pc:sldMkLst>
          <pc:docMk/>
          <pc:sldMk cId="3668217247" sldId="300"/>
        </pc:sldMkLst>
      </pc:sldChg>
      <pc:sldChg chg="del">
        <pc:chgData name="Ian Nabney" userId="d6603c99-5c95-4d2b-ba76-fe87db2f29c6" providerId="ADAL" clId="{025CEE1D-A40A-4E42-99B1-351949385AC9}" dt="2021-02-09T02:03:02.414" v="20" actId="47"/>
        <pc:sldMkLst>
          <pc:docMk/>
          <pc:sldMk cId="2904356632" sldId="301"/>
        </pc:sldMkLst>
      </pc:sldChg>
      <pc:sldChg chg="del">
        <pc:chgData name="Ian Nabney" userId="d6603c99-5c95-4d2b-ba76-fe87db2f29c6" providerId="ADAL" clId="{025CEE1D-A40A-4E42-99B1-351949385AC9}" dt="2021-02-09T02:03:02.414" v="20" actId="47"/>
        <pc:sldMkLst>
          <pc:docMk/>
          <pc:sldMk cId="490021754" sldId="302"/>
        </pc:sldMkLst>
      </pc:sldChg>
      <pc:sldChg chg="del">
        <pc:chgData name="Ian Nabney" userId="d6603c99-5c95-4d2b-ba76-fe87db2f29c6" providerId="ADAL" clId="{025CEE1D-A40A-4E42-99B1-351949385AC9}" dt="2021-02-09T02:03:02.414" v="20" actId="47"/>
        <pc:sldMkLst>
          <pc:docMk/>
          <pc:sldMk cId="796334900" sldId="303"/>
        </pc:sldMkLst>
      </pc:sldChg>
      <pc:sldChg chg="del">
        <pc:chgData name="Ian Nabney" userId="d6603c99-5c95-4d2b-ba76-fe87db2f29c6" providerId="ADAL" clId="{025CEE1D-A40A-4E42-99B1-351949385AC9}" dt="2021-02-09T02:03:02.414" v="20" actId="47"/>
        <pc:sldMkLst>
          <pc:docMk/>
          <pc:sldMk cId="339783814" sldId="304"/>
        </pc:sldMkLst>
      </pc:sldChg>
    </pc:docChg>
  </pc:docChgLst>
  <pc:docChgLst>
    <pc:chgData name="Ian Nabney" userId="d6603c99-5c95-4d2b-ba76-fe87db2f29c6" providerId="ADAL" clId="{70CB562C-8910-4A21-979B-D9C74C79F1F9}"/>
    <pc:docChg chg="undo custSel addSld delSld modSld sldOrd">
      <pc:chgData name="Ian Nabney" userId="d6603c99-5c95-4d2b-ba76-fe87db2f29c6" providerId="ADAL" clId="{70CB562C-8910-4A21-979B-D9C74C79F1F9}" dt="2021-02-02T08:35:06.636" v="3113"/>
      <pc:docMkLst>
        <pc:docMk/>
      </pc:docMkLst>
      <pc:sldChg chg="modSp mod">
        <pc:chgData name="Ian Nabney" userId="d6603c99-5c95-4d2b-ba76-fe87db2f29c6" providerId="ADAL" clId="{70CB562C-8910-4A21-979B-D9C74C79F1F9}" dt="2021-02-01T01:14:29.183" v="3" actId="20577"/>
        <pc:sldMkLst>
          <pc:docMk/>
          <pc:sldMk cId="0" sldId="256"/>
        </pc:sldMkLst>
        <pc:spChg chg="mod">
          <ac:chgData name="Ian Nabney" userId="d6603c99-5c95-4d2b-ba76-fe87db2f29c6" providerId="ADAL" clId="{70CB562C-8910-4A21-979B-D9C74C79F1F9}" dt="2021-02-01T01:14:29.183" v="3" actId="20577"/>
          <ac:spMkLst>
            <pc:docMk/>
            <pc:sldMk cId="0" sldId="256"/>
            <ac:spMk id="30722" creationId="{1EFC9091-8354-444B-BB79-2B3E0582CEE3}"/>
          </ac:spMkLst>
        </pc:spChg>
      </pc:sldChg>
      <pc:sldChg chg="modSp mod">
        <pc:chgData name="Ian Nabney" userId="d6603c99-5c95-4d2b-ba76-fe87db2f29c6" providerId="ADAL" clId="{70CB562C-8910-4A21-979B-D9C74C79F1F9}" dt="2021-02-01T18:02:21.108" v="3077" actId="20577"/>
        <pc:sldMkLst>
          <pc:docMk/>
          <pc:sldMk cId="0" sldId="276"/>
        </pc:sldMkLst>
        <pc:spChg chg="mod">
          <ac:chgData name="Ian Nabney" userId="d6603c99-5c95-4d2b-ba76-fe87db2f29c6" providerId="ADAL" clId="{70CB562C-8910-4A21-979B-D9C74C79F1F9}" dt="2021-02-01T18:02:21.108" v="3077" actId="20577"/>
          <ac:spMkLst>
            <pc:docMk/>
            <pc:sldMk cId="0" sldId="276"/>
            <ac:spMk id="32771" creationId="{8674BF37-E827-4547-8249-5CE423AC6A24}"/>
          </ac:spMkLst>
        </pc:spChg>
      </pc:sldChg>
      <pc:sldChg chg="del">
        <pc:chgData name="Ian Nabney" userId="d6603c99-5c95-4d2b-ba76-fe87db2f29c6" providerId="ADAL" clId="{70CB562C-8910-4A21-979B-D9C74C79F1F9}" dt="2021-02-01T01:14:41.739" v="4" actId="47"/>
        <pc:sldMkLst>
          <pc:docMk/>
          <pc:sldMk cId="405299313" sldId="277"/>
        </pc:sldMkLst>
      </pc:sldChg>
      <pc:sldChg chg="addSp modSp new mod modTransition">
        <pc:chgData name="Ian Nabney" userId="d6603c99-5c95-4d2b-ba76-fe87db2f29c6" providerId="ADAL" clId="{70CB562C-8910-4A21-979B-D9C74C79F1F9}" dt="2021-02-02T08:34:55.313" v="3112"/>
        <pc:sldMkLst>
          <pc:docMk/>
          <pc:sldMk cId="3169989393" sldId="277"/>
        </pc:sldMkLst>
        <pc:spChg chg="mod">
          <ac:chgData name="Ian Nabney" userId="d6603c99-5c95-4d2b-ba76-fe87db2f29c6" providerId="ADAL" clId="{70CB562C-8910-4A21-979B-D9C74C79F1F9}" dt="2021-02-01T01:25:08.484" v="246" actId="20577"/>
          <ac:spMkLst>
            <pc:docMk/>
            <pc:sldMk cId="3169989393" sldId="277"/>
            <ac:spMk id="2" creationId="{F194748F-71F3-4636-B86A-4385965581D5}"/>
          </ac:spMkLst>
        </pc:spChg>
        <pc:spChg chg="add mod">
          <ac:chgData name="Ian Nabney" userId="d6603c99-5c95-4d2b-ba76-fe87db2f29c6" providerId="ADAL" clId="{70CB562C-8910-4A21-979B-D9C74C79F1F9}" dt="2021-02-01T01:41:27.546" v="528" actId="20577"/>
          <ac:spMkLst>
            <pc:docMk/>
            <pc:sldMk cId="3169989393" sldId="277"/>
            <ac:spMk id="6" creationId="{F9EB6E20-F973-461A-AED1-91738EC58BE0}"/>
          </ac:spMkLst>
        </pc:spChg>
      </pc:sldChg>
      <pc:sldChg chg="del">
        <pc:chgData name="Ian Nabney" userId="d6603c99-5c95-4d2b-ba76-fe87db2f29c6" providerId="ADAL" clId="{70CB562C-8910-4A21-979B-D9C74C79F1F9}" dt="2021-02-01T01:14:41.739" v="4" actId="47"/>
        <pc:sldMkLst>
          <pc:docMk/>
          <pc:sldMk cId="1404354359" sldId="278"/>
        </pc:sldMkLst>
      </pc:sldChg>
      <pc:sldChg chg="addSp delSp modSp new mod modTransition">
        <pc:chgData name="Ian Nabney" userId="d6603c99-5c95-4d2b-ba76-fe87db2f29c6" providerId="ADAL" clId="{70CB562C-8910-4A21-979B-D9C74C79F1F9}" dt="2021-02-02T08:34:55.313" v="3112"/>
        <pc:sldMkLst>
          <pc:docMk/>
          <pc:sldMk cId="2930627902" sldId="278"/>
        </pc:sldMkLst>
        <pc:spChg chg="mod">
          <ac:chgData name="Ian Nabney" userId="d6603c99-5c95-4d2b-ba76-fe87db2f29c6" providerId="ADAL" clId="{70CB562C-8910-4A21-979B-D9C74C79F1F9}" dt="2021-02-01T02:10:50.081" v="536" actId="20577"/>
          <ac:spMkLst>
            <pc:docMk/>
            <pc:sldMk cId="2930627902" sldId="278"/>
            <ac:spMk id="2" creationId="{F31590E5-3D41-4E78-927B-DE224E2CFE69}"/>
          </ac:spMkLst>
        </pc:spChg>
        <pc:spChg chg="add mod">
          <ac:chgData name="Ian Nabney" userId="d6603c99-5c95-4d2b-ba76-fe87db2f29c6" providerId="ADAL" clId="{70CB562C-8910-4A21-979B-D9C74C79F1F9}" dt="2021-02-01T02:12:54.254" v="639" actId="14100"/>
          <ac:spMkLst>
            <pc:docMk/>
            <pc:sldMk cId="2930627902" sldId="278"/>
            <ac:spMk id="6" creationId="{EAAEC3E4-4466-42F2-8EEC-C1571F3D4ED5}"/>
          </ac:spMkLst>
        </pc:spChg>
        <pc:spChg chg="add del">
          <ac:chgData name="Ian Nabney" userId="d6603c99-5c95-4d2b-ba76-fe87db2f29c6" providerId="ADAL" clId="{70CB562C-8910-4A21-979B-D9C74C79F1F9}" dt="2021-02-01T02:12:25.783" v="633"/>
          <ac:spMkLst>
            <pc:docMk/>
            <pc:sldMk cId="2930627902" sldId="278"/>
            <ac:spMk id="7" creationId="{D8FC98FB-66E3-4237-909B-63637BA9C576}"/>
          </ac:spMkLst>
        </pc:spChg>
        <pc:picChg chg="add mod">
          <ac:chgData name="Ian Nabney" userId="d6603c99-5c95-4d2b-ba76-fe87db2f29c6" providerId="ADAL" clId="{70CB562C-8910-4A21-979B-D9C74C79F1F9}" dt="2021-02-01T02:12:48.787" v="638" actId="1076"/>
          <ac:picMkLst>
            <pc:docMk/>
            <pc:sldMk cId="2930627902" sldId="278"/>
            <ac:picMk id="8" creationId="{05886B38-9644-4E23-B39A-2C3C8D555483}"/>
          </ac:picMkLst>
        </pc:picChg>
      </pc:sldChg>
      <pc:sldChg chg="addSp modSp new mod modTransition">
        <pc:chgData name="Ian Nabney" userId="d6603c99-5c95-4d2b-ba76-fe87db2f29c6" providerId="ADAL" clId="{70CB562C-8910-4A21-979B-D9C74C79F1F9}" dt="2021-02-02T08:34:55.313" v="3112"/>
        <pc:sldMkLst>
          <pc:docMk/>
          <pc:sldMk cId="47276897" sldId="279"/>
        </pc:sldMkLst>
        <pc:spChg chg="mod">
          <ac:chgData name="Ian Nabney" userId="d6603c99-5c95-4d2b-ba76-fe87db2f29c6" providerId="ADAL" clId="{70CB562C-8910-4A21-979B-D9C74C79F1F9}" dt="2021-02-01T10:28:17.253" v="677" actId="20577"/>
          <ac:spMkLst>
            <pc:docMk/>
            <pc:sldMk cId="47276897" sldId="279"/>
            <ac:spMk id="2" creationId="{15D632C1-2CAB-4681-8EAA-285D0C7EC482}"/>
          </ac:spMkLst>
        </pc:spChg>
        <pc:spChg chg="add mod">
          <ac:chgData name="Ian Nabney" userId="d6603c99-5c95-4d2b-ba76-fe87db2f29c6" providerId="ADAL" clId="{70CB562C-8910-4A21-979B-D9C74C79F1F9}" dt="2021-02-01T10:32:02.171" v="943" actId="20577"/>
          <ac:spMkLst>
            <pc:docMk/>
            <pc:sldMk cId="47276897" sldId="279"/>
            <ac:spMk id="6" creationId="{2CDCF631-9082-43FE-A172-FA86A99A0664}"/>
          </ac:spMkLst>
        </pc:spChg>
        <pc:picChg chg="add mod">
          <ac:chgData name="Ian Nabney" userId="d6603c99-5c95-4d2b-ba76-fe87db2f29c6" providerId="ADAL" clId="{70CB562C-8910-4A21-979B-D9C74C79F1F9}" dt="2021-02-01T10:32:40.280" v="945" actId="1076"/>
          <ac:picMkLst>
            <pc:docMk/>
            <pc:sldMk cId="47276897" sldId="279"/>
            <ac:picMk id="7" creationId="{D61B1ABC-60E0-4C46-86B6-806FB75A8ACD}"/>
          </ac:picMkLst>
        </pc:picChg>
      </pc:sldChg>
      <pc:sldChg chg="del">
        <pc:chgData name="Ian Nabney" userId="d6603c99-5c95-4d2b-ba76-fe87db2f29c6" providerId="ADAL" clId="{70CB562C-8910-4A21-979B-D9C74C79F1F9}" dt="2021-02-01T01:14:41.739" v="4" actId="47"/>
        <pc:sldMkLst>
          <pc:docMk/>
          <pc:sldMk cId="2870620921" sldId="279"/>
        </pc:sldMkLst>
      </pc:sldChg>
      <pc:sldChg chg="del">
        <pc:chgData name="Ian Nabney" userId="d6603c99-5c95-4d2b-ba76-fe87db2f29c6" providerId="ADAL" clId="{70CB562C-8910-4A21-979B-D9C74C79F1F9}" dt="2021-02-01T01:14:41.739" v="4" actId="47"/>
        <pc:sldMkLst>
          <pc:docMk/>
          <pc:sldMk cId="522761733" sldId="280"/>
        </pc:sldMkLst>
      </pc:sldChg>
      <pc:sldChg chg="addSp modSp new mod modTransition">
        <pc:chgData name="Ian Nabney" userId="d6603c99-5c95-4d2b-ba76-fe87db2f29c6" providerId="ADAL" clId="{70CB562C-8910-4A21-979B-D9C74C79F1F9}" dt="2021-02-02T08:34:55.313" v="3112"/>
        <pc:sldMkLst>
          <pc:docMk/>
          <pc:sldMk cId="770873270" sldId="280"/>
        </pc:sldMkLst>
        <pc:spChg chg="mod">
          <ac:chgData name="Ian Nabney" userId="d6603c99-5c95-4d2b-ba76-fe87db2f29c6" providerId="ADAL" clId="{70CB562C-8910-4A21-979B-D9C74C79F1F9}" dt="2021-02-01T10:38:33.844" v="973" actId="20577"/>
          <ac:spMkLst>
            <pc:docMk/>
            <pc:sldMk cId="770873270" sldId="280"/>
            <ac:spMk id="2" creationId="{7F4934C2-AF63-4451-9221-72D173F4206D}"/>
          </ac:spMkLst>
        </pc:spChg>
        <pc:spChg chg="add mod">
          <ac:chgData name="Ian Nabney" userId="d6603c99-5c95-4d2b-ba76-fe87db2f29c6" providerId="ADAL" clId="{70CB562C-8910-4A21-979B-D9C74C79F1F9}" dt="2021-02-01T10:47:14.650" v="1221" actId="20577"/>
          <ac:spMkLst>
            <pc:docMk/>
            <pc:sldMk cId="770873270" sldId="280"/>
            <ac:spMk id="6" creationId="{F47988BD-7EEC-46B8-9D35-802B97695644}"/>
          </ac:spMkLst>
        </pc:spChg>
        <pc:picChg chg="add mod">
          <ac:chgData name="Ian Nabney" userId="d6603c99-5c95-4d2b-ba76-fe87db2f29c6" providerId="ADAL" clId="{70CB562C-8910-4A21-979B-D9C74C79F1F9}" dt="2021-02-01T10:46:48.623" v="1153" actId="1076"/>
          <ac:picMkLst>
            <pc:docMk/>
            <pc:sldMk cId="770873270" sldId="280"/>
            <ac:picMk id="8" creationId="{C71230CE-3128-4AC1-9DE0-BA623568C2C2}"/>
          </ac:picMkLst>
        </pc:picChg>
      </pc:sldChg>
      <pc:sldChg chg="del">
        <pc:chgData name="Ian Nabney" userId="d6603c99-5c95-4d2b-ba76-fe87db2f29c6" providerId="ADAL" clId="{70CB562C-8910-4A21-979B-D9C74C79F1F9}" dt="2021-02-01T01:14:41.739" v="4" actId="47"/>
        <pc:sldMkLst>
          <pc:docMk/>
          <pc:sldMk cId="934207200" sldId="281"/>
        </pc:sldMkLst>
      </pc:sldChg>
      <pc:sldChg chg="addSp modSp new mod modTransition">
        <pc:chgData name="Ian Nabney" userId="d6603c99-5c95-4d2b-ba76-fe87db2f29c6" providerId="ADAL" clId="{70CB562C-8910-4A21-979B-D9C74C79F1F9}" dt="2021-02-02T08:34:55.313" v="3112"/>
        <pc:sldMkLst>
          <pc:docMk/>
          <pc:sldMk cId="2412323828" sldId="281"/>
        </pc:sldMkLst>
        <pc:spChg chg="mod">
          <ac:chgData name="Ian Nabney" userId="d6603c99-5c95-4d2b-ba76-fe87db2f29c6" providerId="ADAL" clId="{70CB562C-8910-4A21-979B-D9C74C79F1F9}" dt="2021-02-01T12:22:38.359" v="1255" actId="20577"/>
          <ac:spMkLst>
            <pc:docMk/>
            <pc:sldMk cId="2412323828" sldId="281"/>
            <ac:spMk id="2" creationId="{7666450C-600C-4CC2-A724-D299752ED35B}"/>
          </ac:spMkLst>
        </pc:spChg>
        <pc:spChg chg="mod">
          <ac:chgData name="Ian Nabney" userId="d6603c99-5c95-4d2b-ba76-fe87db2f29c6" providerId="ADAL" clId="{70CB562C-8910-4A21-979B-D9C74C79F1F9}" dt="2021-02-01T12:56:04.442" v="1347" actId="20577"/>
          <ac:spMkLst>
            <pc:docMk/>
            <pc:sldMk cId="2412323828" sldId="281"/>
            <ac:spMk id="4" creationId="{1CBBDC99-714F-4D42-8E73-AE121157663F}"/>
          </ac:spMkLst>
        </pc:spChg>
        <pc:spChg chg="add mod">
          <ac:chgData name="Ian Nabney" userId="d6603c99-5c95-4d2b-ba76-fe87db2f29c6" providerId="ADAL" clId="{70CB562C-8910-4A21-979B-D9C74C79F1F9}" dt="2021-02-01T12:55:47.124" v="1323" actId="20577"/>
          <ac:spMkLst>
            <pc:docMk/>
            <pc:sldMk cId="2412323828" sldId="281"/>
            <ac:spMk id="6" creationId="{59A5856D-2318-4D66-A047-88B82D76D2DE}"/>
          </ac:spMkLst>
        </pc:spChg>
        <pc:picChg chg="add mod">
          <ac:chgData name="Ian Nabney" userId="d6603c99-5c95-4d2b-ba76-fe87db2f29c6" providerId="ADAL" clId="{70CB562C-8910-4A21-979B-D9C74C79F1F9}" dt="2021-02-01T12:55:41.727" v="1322" actId="1076"/>
          <ac:picMkLst>
            <pc:docMk/>
            <pc:sldMk cId="2412323828" sldId="281"/>
            <ac:picMk id="8" creationId="{D36BDB9E-333A-4735-90F4-6EAFFC9B640F}"/>
          </ac:picMkLst>
        </pc:picChg>
      </pc:sldChg>
      <pc:sldChg chg="del">
        <pc:chgData name="Ian Nabney" userId="d6603c99-5c95-4d2b-ba76-fe87db2f29c6" providerId="ADAL" clId="{70CB562C-8910-4A21-979B-D9C74C79F1F9}" dt="2021-02-01T01:14:41.739" v="4" actId="47"/>
        <pc:sldMkLst>
          <pc:docMk/>
          <pc:sldMk cId="19118868" sldId="282"/>
        </pc:sldMkLst>
      </pc:sldChg>
      <pc:sldChg chg="addSp modSp new mod modTransition">
        <pc:chgData name="Ian Nabney" userId="d6603c99-5c95-4d2b-ba76-fe87db2f29c6" providerId="ADAL" clId="{70CB562C-8910-4A21-979B-D9C74C79F1F9}" dt="2021-02-02T08:34:55.313" v="3112"/>
        <pc:sldMkLst>
          <pc:docMk/>
          <pc:sldMk cId="1146201459" sldId="282"/>
        </pc:sldMkLst>
        <pc:spChg chg="mod">
          <ac:chgData name="Ian Nabney" userId="d6603c99-5c95-4d2b-ba76-fe87db2f29c6" providerId="ADAL" clId="{70CB562C-8910-4A21-979B-D9C74C79F1F9}" dt="2021-02-01T13:19:40.582" v="1366" actId="20577"/>
          <ac:spMkLst>
            <pc:docMk/>
            <pc:sldMk cId="1146201459" sldId="282"/>
            <ac:spMk id="2" creationId="{E597F356-8897-4F7D-A763-C8A477CCF4F0}"/>
          </ac:spMkLst>
        </pc:spChg>
        <pc:spChg chg="add mod">
          <ac:chgData name="Ian Nabney" userId="d6603c99-5c95-4d2b-ba76-fe87db2f29c6" providerId="ADAL" clId="{70CB562C-8910-4A21-979B-D9C74C79F1F9}" dt="2021-02-01T13:22:50.176" v="1743" actId="20577"/>
          <ac:spMkLst>
            <pc:docMk/>
            <pc:sldMk cId="1146201459" sldId="282"/>
            <ac:spMk id="6" creationId="{FBEAB4C0-ED2F-4E98-8245-D39B273EBC56}"/>
          </ac:spMkLst>
        </pc:spChg>
        <pc:picChg chg="add mod">
          <ac:chgData name="Ian Nabney" userId="d6603c99-5c95-4d2b-ba76-fe87db2f29c6" providerId="ADAL" clId="{70CB562C-8910-4A21-979B-D9C74C79F1F9}" dt="2021-02-01T15:51:42.329" v="1919" actId="1076"/>
          <ac:picMkLst>
            <pc:docMk/>
            <pc:sldMk cId="1146201459" sldId="282"/>
            <ac:picMk id="7" creationId="{F30E870E-5182-4E49-986B-F096B9806342}"/>
          </ac:picMkLst>
        </pc:picChg>
      </pc:sldChg>
      <pc:sldChg chg="addSp delSp modSp new mod modTransition">
        <pc:chgData name="Ian Nabney" userId="d6603c99-5c95-4d2b-ba76-fe87db2f29c6" providerId="ADAL" clId="{70CB562C-8910-4A21-979B-D9C74C79F1F9}" dt="2021-02-01T13:53:14.890" v="1918"/>
        <pc:sldMkLst>
          <pc:docMk/>
          <pc:sldMk cId="226570023" sldId="283"/>
        </pc:sldMkLst>
        <pc:spChg chg="mod">
          <ac:chgData name="Ian Nabney" userId="d6603c99-5c95-4d2b-ba76-fe87db2f29c6" providerId="ADAL" clId="{70CB562C-8910-4A21-979B-D9C74C79F1F9}" dt="2021-02-01T13:51:34.555" v="1914" actId="14100"/>
          <ac:spMkLst>
            <pc:docMk/>
            <pc:sldMk cId="226570023" sldId="283"/>
            <ac:spMk id="2" creationId="{452FE49B-ED92-4BF4-87B3-8C0EE0595D2B}"/>
          </ac:spMkLst>
        </pc:spChg>
        <pc:spChg chg="del">
          <ac:chgData name="Ian Nabney" userId="d6603c99-5c95-4d2b-ba76-fe87db2f29c6" providerId="ADAL" clId="{70CB562C-8910-4A21-979B-D9C74C79F1F9}" dt="2021-02-01T13:49:55.822" v="1748" actId="22"/>
          <ac:spMkLst>
            <pc:docMk/>
            <pc:sldMk cId="226570023" sldId="283"/>
            <ac:spMk id="3" creationId="{93D4F4F7-45A8-4315-AB7D-59B62DCC1643}"/>
          </ac:spMkLst>
        </pc:spChg>
        <pc:spChg chg="add mod">
          <ac:chgData name="Ian Nabney" userId="d6603c99-5c95-4d2b-ba76-fe87db2f29c6" providerId="ADAL" clId="{70CB562C-8910-4A21-979B-D9C74C79F1F9}" dt="2021-02-01T13:53:02.494" v="1917" actId="207"/>
          <ac:spMkLst>
            <pc:docMk/>
            <pc:sldMk cId="226570023" sldId="283"/>
            <ac:spMk id="8" creationId="{94E75A89-CBEA-485D-913B-C15E8B025C23}"/>
          </ac:spMkLst>
        </pc:spChg>
        <pc:picChg chg="add mod ord">
          <ac:chgData name="Ian Nabney" userId="d6603c99-5c95-4d2b-ba76-fe87db2f29c6" providerId="ADAL" clId="{70CB562C-8910-4A21-979B-D9C74C79F1F9}" dt="2021-02-01T13:51:39.155" v="1915" actId="14100"/>
          <ac:picMkLst>
            <pc:docMk/>
            <pc:sldMk cId="226570023" sldId="283"/>
            <ac:picMk id="7" creationId="{340E6182-7C30-41A3-BBD0-D0F4C19A0990}"/>
          </ac:picMkLst>
        </pc:picChg>
      </pc:sldChg>
      <pc:sldChg chg="del">
        <pc:chgData name="Ian Nabney" userId="d6603c99-5c95-4d2b-ba76-fe87db2f29c6" providerId="ADAL" clId="{70CB562C-8910-4A21-979B-D9C74C79F1F9}" dt="2021-02-01T01:14:41.739" v="4" actId="47"/>
        <pc:sldMkLst>
          <pc:docMk/>
          <pc:sldMk cId="1598146356" sldId="283"/>
        </pc:sldMkLst>
      </pc:sldChg>
      <pc:sldChg chg="addSp modSp new mod modTransition">
        <pc:chgData name="Ian Nabney" userId="d6603c99-5c95-4d2b-ba76-fe87db2f29c6" providerId="ADAL" clId="{70CB562C-8910-4A21-979B-D9C74C79F1F9}" dt="2021-02-02T08:35:06.636" v="3113"/>
        <pc:sldMkLst>
          <pc:docMk/>
          <pc:sldMk cId="4188508748" sldId="284"/>
        </pc:sldMkLst>
        <pc:spChg chg="mod">
          <ac:chgData name="Ian Nabney" userId="d6603c99-5c95-4d2b-ba76-fe87db2f29c6" providerId="ADAL" clId="{70CB562C-8910-4A21-979B-D9C74C79F1F9}" dt="2021-02-01T15:52:10.975" v="1925" actId="20577"/>
          <ac:spMkLst>
            <pc:docMk/>
            <pc:sldMk cId="4188508748" sldId="284"/>
            <ac:spMk id="2" creationId="{3C1A0269-A0CF-44FD-9FB9-E90313F60EE2}"/>
          </ac:spMkLst>
        </pc:spChg>
        <pc:spChg chg="add mod">
          <ac:chgData name="Ian Nabney" userId="d6603c99-5c95-4d2b-ba76-fe87db2f29c6" providerId="ADAL" clId="{70CB562C-8910-4A21-979B-D9C74C79F1F9}" dt="2021-02-01T16:49:18.756" v="2327" actId="20577"/>
          <ac:spMkLst>
            <pc:docMk/>
            <pc:sldMk cId="4188508748" sldId="284"/>
            <ac:spMk id="6" creationId="{21805559-EEAD-499F-9AC3-6A869F3D72C2}"/>
          </ac:spMkLst>
        </pc:spChg>
      </pc:sldChg>
      <pc:sldChg chg="addSp modSp new mod modTransition">
        <pc:chgData name="Ian Nabney" userId="d6603c99-5c95-4d2b-ba76-fe87db2f29c6" providerId="ADAL" clId="{70CB562C-8910-4A21-979B-D9C74C79F1F9}" dt="2021-02-02T08:35:06.636" v="3113"/>
        <pc:sldMkLst>
          <pc:docMk/>
          <pc:sldMk cId="1219929230" sldId="285"/>
        </pc:sldMkLst>
        <pc:spChg chg="mod">
          <ac:chgData name="Ian Nabney" userId="d6603c99-5c95-4d2b-ba76-fe87db2f29c6" providerId="ADAL" clId="{70CB562C-8910-4A21-979B-D9C74C79F1F9}" dt="2021-02-01T17:24:46.030" v="2338" actId="5793"/>
          <ac:spMkLst>
            <pc:docMk/>
            <pc:sldMk cId="1219929230" sldId="285"/>
            <ac:spMk id="2" creationId="{85E2EF2B-4CD5-4052-A4A2-D910E1BD7D48}"/>
          </ac:spMkLst>
        </pc:spChg>
        <pc:spChg chg="add mod">
          <ac:chgData name="Ian Nabney" userId="d6603c99-5c95-4d2b-ba76-fe87db2f29c6" providerId="ADAL" clId="{70CB562C-8910-4A21-979B-D9C74C79F1F9}" dt="2021-02-01T17:28:06.510" v="2596" actId="20577"/>
          <ac:spMkLst>
            <pc:docMk/>
            <pc:sldMk cId="1219929230" sldId="285"/>
            <ac:spMk id="6" creationId="{D359B727-74A8-4805-9AE7-701CACD9F133}"/>
          </ac:spMkLst>
        </pc:spChg>
        <pc:picChg chg="add mod">
          <ac:chgData name="Ian Nabney" userId="d6603c99-5c95-4d2b-ba76-fe87db2f29c6" providerId="ADAL" clId="{70CB562C-8910-4A21-979B-D9C74C79F1F9}" dt="2021-02-01T17:29:48.711" v="2602" actId="1076"/>
          <ac:picMkLst>
            <pc:docMk/>
            <pc:sldMk cId="1219929230" sldId="285"/>
            <ac:picMk id="8" creationId="{BBD7F9D5-CB9D-4D9D-9B7D-5C2128331FC4}"/>
          </ac:picMkLst>
        </pc:picChg>
      </pc:sldChg>
      <pc:sldChg chg="addSp modSp new mod modTransition">
        <pc:chgData name="Ian Nabney" userId="d6603c99-5c95-4d2b-ba76-fe87db2f29c6" providerId="ADAL" clId="{70CB562C-8910-4A21-979B-D9C74C79F1F9}" dt="2021-02-02T08:35:06.636" v="3113"/>
        <pc:sldMkLst>
          <pc:docMk/>
          <pc:sldMk cId="3086907623" sldId="286"/>
        </pc:sldMkLst>
        <pc:spChg chg="mod">
          <ac:chgData name="Ian Nabney" userId="d6603c99-5c95-4d2b-ba76-fe87db2f29c6" providerId="ADAL" clId="{70CB562C-8910-4A21-979B-D9C74C79F1F9}" dt="2021-02-01T17:30:40.850" v="2645" actId="14100"/>
          <ac:spMkLst>
            <pc:docMk/>
            <pc:sldMk cId="3086907623" sldId="286"/>
            <ac:spMk id="2" creationId="{D5B09688-90E7-4D1D-BA84-DF0236A3F043}"/>
          </ac:spMkLst>
        </pc:spChg>
        <pc:picChg chg="add mod">
          <ac:chgData name="Ian Nabney" userId="d6603c99-5c95-4d2b-ba76-fe87db2f29c6" providerId="ADAL" clId="{70CB562C-8910-4A21-979B-D9C74C79F1F9}" dt="2021-02-01T17:32:08.880" v="2650" actId="1076"/>
          <ac:picMkLst>
            <pc:docMk/>
            <pc:sldMk cId="3086907623" sldId="286"/>
            <ac:picMk id="7" creationId="{16E60112-873B-4188-B02D-7B9F0B5C0064}"/>
          </ac:picMkLst>
        </pc:picChg>
        <pc:picChg chg="add mod">
          <ac:chgData name="Ian Nabney" userId="d6603c99-5c95-4d2b-ba76-fe87db2f29c6" providerId="ADAL" clId="{70CB562C-8910-4A21-979B-D9C74C79F1F9}" dt="2021-02-01T17:39:55.938" v="2655" actId="14100"/>
          <ac:picMkLst>
            <pc:docMk/>
            <pc:sldMk cId="3086907623" sldId="286"/>
            <ac:picMk id="9" creationId="{BA23AE01-6533-438D-83A2-46D454490788}"/>
          </ac:picMkLst>
        </pc:picChg>
      </pc:sldChg>
      <pc:sldChg chg="addSp modSp new mod modTransition">
        <pc:chgData name="Ian Nabney" userId="d6603c99-5c95-4d2b-ba76-fe87db2f29c6" providerId="ADAL" clId="{70CB562C-8910-4A21-979B-D9C74C79F1F9}" dt="2021-02-02T08:35:06.636" v="3113"/>
        <pc:sldMkLst>
          <pc:docMk/>
          <pc:sldMk cId="4018879690" sldId="287"/>
        </pc:sldMkLst>
        <pc:spChg chg="mod">
          <ac:chgData name="Ian Nabney" userId="d6603c99-5c95-4d2b-ba76-fe87db2f29c6" providerId="ADAL" clId="{70CB562C-8910-4A21-979B-D9C74C79F1F9}" dt="2021-02-01T17:42:59.109" v="2716" actId="20577"/>
          <ac:spMkLst>
            <pc:docMk/>
            <pc:sldMk cId="4018879690" sldId="287"/>
            <ac:spMk id="2" creationId="{DA20B8A5-4141-4A08-BE1F-2A7E8DA71720}"/>
          </ac:spMkLst>
        </pc:spChg>
        <pc:spChg chg="add mod">
          <ac:chgData name="Ian Nabney" userId="d6603c99-5c95-4d2b-ba76-fe87db2f29c6" providerId="ADAL" clId="{70CB562C-8910-4A21-979B-D9C74C79F1F9}" dt="2021-02-01T17:44:44.334" v="2931" actId="113"/>
          <ac:spMkLst>
            <pc:docMk/>
            <pc:sldMk cId="4018879690" sldId="287"/>
            <ac:spMk id="6" creationId="{70321D7D-9EA3-441B-8AA7-181D902700E7}"/>
          </ac:spMkLst>
        </pc:spChg>
        <pc:spChg chg="add mod">
          <ac:chgData name="Ian Nabney" userId="d6603c99-5c95-4d2b-ba76-fe87db2f29c6" providerId="ADAL" clId="{70CB562C-8910-4A21-979B-D9C74C79F1F9}" dt="2021-02-01T17:46:39.222" v="2977" actId="122"/>
          <ac:spMkLst>
            <pc:docMk/>
            <pc:sldMk cId="4018879690" sldId="287"/>
            <ac:spMk id="11" creationId="{B7B6AAEF-5E2A-4238-AA3E-A789FDD7BB32}"/>
          </ac:spMkLst>
        </pc:spChg>
        <pc:spChg chg="add mod">
          <ac:chgData name="Ian Nabney" userId="d6603c99-5c95-4d2b-ba76-fe87db2f29c6" providerId="ADAL" clId="{70CB562C-8910-4A21-979B-D9C74C79F1F9}" dt="2021-02-01T17:46:35.531" v="2976" actId="122"/>
          <ac:spMkLst>
            <pc:docMk/>
            <pc:sldMk cId="4018879690" sldId="287"/>
            <ac:spMk id="12" creationId="{3B9C85C2-2BDE-4726-ACEC-E82D7723C78A}"/>
          </ac:spMkLst>
        </pc:spChg>
        <pc:picChg chg="add mod">
          <ac:chgData name="Ian Nabney" userId="d6603c99-5c95-4d2b-ba76-fe87db2f29c6" providerId="ADAL" clId="{70CB562C-8910-4A21-979B-D9C74C79F1F9}" dt="2021-02-01T17:45:34.885" v="2938" actId="14100"/>
          <ac:picMkLst>
            <pc:docMk/>
            <pc:sldMk cId="4018879690" sldId="287"/>
            <ac:picMk id="8" creationId="{5E06E899-49B5-4F2D-A268-5731B25C5894}"/>
          </ac:picMkLst>
        </pc:picChg>
        <pc:picChg chg="add mod">
          <ac:chgData name="Ian Nabney" userId="d6603c99-5c95-4d2b-ba76-fe87db2f29c6" providerId="ADAL" clId="{70CB562C-8910-4A21-979B-D9C74C79F1F9}" dt="2021-02-01T17:45:25.532" v="2936" actId="14100"/>
          <ac:picMkLst>
            <pc:docMk/>
            <pc:sldMk cId="4018879690" sldId="287"/>
            <ac:picMk id="10" creationId="{7F34CB40-E6ED-44D4-A1EC-92C3EF50F8C8}"/>
          </ac:picMkLst>
        </pc:picChg>
      </pc:sldChg>
      <pc:sldChg chg="modTransition">
        <pc:chgData name="Ian Nabney" userId="d6603c99-5c95-4d2b-ba76-fe87db2f29c6" providerId="ADAL" clId="{70CB562C-8910-4A21-979B-D9C74C79F1F9}" dt="2021-02-02T08:35:06.636" v="3113"/>
        <pc:sldMkLst>
          <pc:docMk/>
          <pc:sldMk cId="3279875091" sldId="288"/>
        </pc:sldMkLst>
        <pc:spChg chg="mod">
          <ac:chgData name="Ian Nabney" userId="d6603c99-5c95-4d2b-ba76-fe87db2f29c6" providerId="ADAL" clId="{70CB562C-8910-4A21-979B-D9C74C79F1F9}" dt="2021-02-01T17:47:27.661" v="2991" actId="20577"/>
          <ac:spMkLst>
            <pc:docMk/>
            <pc:sldMk cId="3279875091" sldId="288"/>
            <ac:spMk id="2" creationId="{130FD433-66B3-4448-AC6B-639E4607BCFB}"/>
          </ac:spMkLst>
        </pc:spChg>
        <pc:spChg chg="add mod">
          <ac:chgData name="Ian Nabney" userId="d6603c99-5c95-4d2b-ba76-fe87db2f29c6" providerId="ADAL" clId="{70CB562C-8910-4A21-979B-D9C74C79F1F9}" dt="2021-02-01T17:49:54.636" v="3070" actId="6549"/>
          <ac:spMkLst>
            <pc:docMk/>
            <pc:sldMk cId="3279875091" sldId="288"/>
            <ac:spMk id="6" creationId="{3097C8D1-8134-4F94-B8C9-73F45BCE2A7D}"/>
          </ac:spMkLst>
        </pc:spChg>
      </pc:sldChg>
      <pc:sldChg chg="modSp add mod ord">
        <pc:chgData name="Ian Nabney" userId="d6603c99-5c95-4d2b-ba76-fe87db2f29c6" providerId="ADAL" clId="{70CB562C-8910-4A21-979B-D9C74C79F1F9}" dt="2021-02-01T18:02:52.964" v="3088" actId="20577"/>
        <pc:sldMkLst>
          <pc:docMk/>
          <pc:sldMk cId="720595887" sldId="289"/>
        </pc:sldMkLst>
        <pc:spChg chg="mod">
          <ac:chgData name="Ian Nabney" userId="d6603c99-5c95-4d2b-ba76-fe87db2f29c6" providerId="ADAL" clId="{70CB562C-8910-4A21-979B-D9C74C79F1F9}" dt="2021-02-01T18:02:49.088" v="3087" actId="20577"/>
          <ac:spMkLst>
            <pc:docMk/>
            <pc:sldMk cId="720595887" sldId="289"/>
            <ac:spMk id="32770" creationId="{73F05125-44B8-4492-8B46-7CAAC973D0F7}"/>
          </ac:spMkLst>
        </pc:spChg>
        <pc:spChg chg="mod">
          <ac:chgData name="Ian Nabney" userId="d6603c99-5c95-4d2b-ba76-fe87db2f29c6" providerId="ADAL" clId="{70CB562C-8910-4A21-979B-D9C74C79F1F9}" dt="2021-02-01T18:02:52.964" v="3088" actId="20577"/>
          <ac:spMkLst>
            <pc:docMk/>
            <pc:sldMk cId="720595887" sldId="289"/>
            <ac:spMk id="32771" creationId="{8674BF37-E827-4547-8249-5CE423AC6A24}"/>
          </ac:spMkLst>
        </pc:spChg>
      </pc:sldChg>
      <pc:sldChg chg="addSp modSp new mod modTransition">
        <pc:chgData name="Ian Nabney" userId="d6603c99-5c95-4d2b-ba76-fe87db2f29c6" providerId="ADAL" clId="{70CB562C-8910-4A21-979B-D9C74C79F1F9}" dt="2021-02-02T08:35:06.636" v="3113"/>
        <pc:sldMkLst>
          <pc:docMk/>
          <pc:sldMk cId="3884323360" sldId="290"/>
        </pc:sldMkLst>
        <pc:spChg chg="mod">
          <ac:chgData name="Ian Nabney" userId="d6603c99-5c95-4d2b-ba76-fe87db2f29c6" providerId="ADAL" clId="{70CB562C-8910-4A21-979B-D9C74C79F1F9}" dt="2021-02-01T18:03:17.240" v="3109" actId="20577"/>
          <ac:spMkLst>
            <pc:docMk/>
            <pc:sldMk cId="3884323360" sldId="290"/>
            <ac:spMk id="2" creationId="{95C7D0E5-0E5D-4D01-A91D-0CCE253B829E}"/>
          </ac:spMkLst>
        </pc:spChg>
        <pc:picChg chg="add">
          <ac:chgData name="Ian Nabney" userId="d6603c99-5c95-4d2b-ba76-fe87db2f29c6" providerId="ADAL" clId="{70CB562C-8910-4A21-979B-D9C74C79F1F9}" dt="2021-02-01T18:03:58.278" v="3110"/>
          <ac:picMkLst>
            <pc:docMk/>
            <pc:sldMk cId="3884323360" sldId="290"/>
            <ac:picMk id="6" creationId="{A3A791D2-76DA-4201-B2F6-EE50C4114D22}"/>
          </ac:picMkLst>
        </pc:picChg>
      </pc:sldChg>
    </pc:docChg>
  </pc:docChgLst>
  <pc:docChgLst>
    <pc:chgData name="Ian Nabney" userId="d6603c99-5c95-4d2b-ba76-fe87db2f29c6" providerId="ADAL" clId="{A7AE6222-FA32-47F3-BA43-7B3C6DAD4C79}"/>
    <pc:docChg chg="modSld">
      <pc:chgData name="Ian Nabney" userId="d6603c99-5c95-4d2b-ba76-fe87db2f29c6" providerId="ADAL" clId="{A7AE6222-FA32-47F3-BA43-7B3C6DAD4C79}" dt="2022-02-12T11:59:58.276" v="19" actId="20577"/>
      <pc:docMkLst>
        <pc:docMk/>
      </pc:docMkLst>
      <pc:sldChg chg="modSp mod">
        <pc:chgData name="Ian Nabney" userId="d6603c99-5c95-4d2b-ba76-fe87db2f29c6" providerId="ADAL" clId="{A7AE6222-FA32-47F3-BA43-7B3C6DAD4C79}" dt="2022-02-12T11:59:58.276" v="19" actId="20577"/>
        <pc:sldMkLst>
          <pc:docMk/>
          <pc:sldMk cId="0" sldId="256"/>
        </pc:sldMkLst>
        <pc:spChg chg="mod">
          <ac:chgData name="Ian Nabney" userId="d6603c99-5c95-4d2b-ba76-fe87db2f29c6" providerId="ADAL" clId="{A7AE6222-FA32-47F3-BA43-7B3C6DAD4C79}" dt="2022-02-12T11:59:58.276" v="19" actId="20577"/>
          <ac:spMkLst>
            <pc:docMk/>
            <pc:sldMk cId="0" sldId="256"/>
            <ac:spMk id="30722" creationId="{1EFC9091-8354-444B-BB79-2B3E0582CEE3}"/>
          </ac:spMkLst>
        </pc:spChg>
      </pc:sldChg>
    </pc:docChg>
  </pc:docChgLst>
  <pc:docChgLst>
    <pc:chgData name="Ian Nabney" userId="d6603c99-5c95-4d2b-ba76-fe87db2f29c6" providerId="ADAL" clId="{32D97667-7688-46DE-A8DF-19AF11069D74}"/>
    <pc:docChg chg="undo custSel addSld delSld modSld sldOrd">
      <pc:chgData name="Ian Nabney" userId="d6603c99-5c95-4d2b-ba76-fe87db2f29c6" providerId="ADAL" clId="{32D97667-7688-46DE-A8DF-19AF11069D74}" dt="2021-02-07T14:21:36.871" v="3231"/>
      <pc:docMkLst>
        <pc:docMk/>
      </pc:docMkLst>
      <pc:sldChg chg="modSp mod">
        <pc:chgData name="Ian Nabney" userId="d6603c99-5c95-4d2b-ba76-fe87db2f29c6" providerId="ADAL" clId="{32D97667-7688-46DE-A8DF-19AF11069D74}" dt="2021-02-05T01:55:12.547" v="9" actId="20577"/>
        <pc:sldMkLst>
          <pc:docMk/>
          <pc:sldMk cId="0" sldId="256"/>
        </pc:sldMkLst>
        <pc:spChg chg="mod">
          <ac:chgData name="Ian Nabney" userId="d6603c99-5c95-4d2b-ba76-fe87db2f29c6" providerId="ADAL" clId="{32D97667-7688-46DE-A8DF-19AF11069D74}" dt="2021-02-05T01:55:12.547" v="9" actId="20577"/>
          <ac:spMkLst>
            <pc:docMk/>
            <pc:sldMk cId="0" sldId="256"/>
            <ac:spMk id="30722" creationId="{1EFC9091-8354-444B-BB79-2B3E0582CEE3}"/>
          </ac:spMkLst>
        </pc:spChg>
      </pc:sldChg>
      <pc:sldChg chg="modSp mod">
        <pc:chgData name="Ian Nabney" userId="d6603c99-5c95-4d2b-ba76-fe87db2f29c6" providerId="ADAL" clId="{32D97667-7688-46DE-A8DF-19AF11069D74}" dt="2021-02-06T17:33:32.816" v="3225" actId="20577"/>
        <pc:sldMkLst>
          <pc:docMk/>
          <pc:sldMk cId="0" sldId="276"/>
        </pc:sldMkLst>
        <pc:spChg chg="mod">
          <ac:chgData name="Ian Nabney" userId="d6603c99-5c95-4d2b-ba76-fe87db2f29c6" providerId="ADAL" clId="{32D97667-7688-46DE-A8DF-19AF11069D74}" dt="2021-02-06T17:33:32.816" v="3225" actId="20577"/>
          <ac:spMkLst>
            <pc:docMk/>
            <pc:sldMk cId="0" sldId="276"/>
            <ac:spMk id="32771" creationId="{8674BF37-E827-4547-8249-5CE423AC6A24}"/>
          </ac:spMkLst>
        </pc:spChg>
      </pc:sldChg>
      <pc:sldChg chg="del">
        <pc:chgData name="Ian Nabney" userId="d6603c99-5c95-4d2b-ba76-fe87db2f29c6" providerId="ADAL" clId="{32D97667-7688-46DE-A8DF-19AF11069D74}" dt="2021-02-05T01:55:33.721" v="13" actId="47"/>
        <pc:sldMkLst>
          <pc:docMk/>
          <pc:sldMk cId="3169989393" sldId="277"/>
        </pc:sldMkLst>
      </pc:sldChg>
      <pc:sldChg chg="del">
        <pc:chgData name="Ian Nabney" userId="d6603c99-5c95-4d2b-ba76-fe87db2f29c6" providerId="ADAL" clId="{32D97667-7688-46DE-A8DF-19AF11069D74}" dt="2021-02-05T01:55:33.721" v="13" actId="47"/>
        <pc:sldMkLst>
          <pc:docMk/>
          <pc:sldMk cId="2930627902" sldId="278"/>
        </pc:sldMkLst>
      </pc:sldChg>
      <pc:sldChg chg="del">
        <pc:chgData name="Ian Nabney" userId="d6603c99-5c95-4d2b-ba76-fe87db2f29c6" providerId="ADAL" clId="{32D97667-7688-46DE-A8DF-19AF11069D74}" dt="2021-02-05T01:55:33.721" v="13" actId="47"/>
        <pc:sldMkLst>
          <pc:docMk/>
          <pc:sldMk cId="47276897" sldId="279"/>
        </pc:sldMkLst>
      </pc:sldChg>
      <pc:sldChg chg="del">
        <pc:chgData name="Ian Nabney" userId="d6603c99-5c95-4d2b-ba76-fe87db2f29c6" providerId="ADAL" clId="{32D97667-7688-46DE-A8DF-19AF11069D74}" dt="2021-02-05T01:55:33.721" v="13" actId="47"/>
        <pc:sldMkLst>
          <pc:docMk/>
          <pc:sldMk cId="770873270" sldId="280"/>
        </pc:sldMkLst>
      </pc:sldChg>
      <pc:sldChg chg="del">
        <pc:chgData name="Ian Nabney" userId="d6603c99-5c95-4d2b-ba76-fe87db2f29c6" providerId="ADAL" clId="{32D97667-7688-46DE-A8DF-19AF11069D74}" dt="2021-02-05T01:55:33.721" v="13" actId="47"/>
        <pc:sldMkLst>
          <pc:docMk/>
          <pc:sldMk cId="2412323828" sldId="281"/>
        </pc:sldMkLst>
      </pc:sldChg>
      <pc:sldChg chg="del">
        <pc:chgData name="Ian Nabney" userId="d6603c99-5c95-4d2b-ba76-fe87db2f29c6" providerId="ADAL" clId="{32D97667-7688-46DE-A8DF-19AF11069D74}" dt="2021-02-05T01:55:33.721" v="13" actId="47"/>
        <pc:sldMkLst>
          <pc:docMk/>
          <pc:sldMk cId="1146201459" sldId="282"/>
        </pc:sldMkLst>
      </pc:sldChg>
      <pc:sldChg chg="del">
        <pc:chgData name="Ian Nabney" userId="d6603c99-5c95-4d2b-ba76-fe87db2f29c6" providerId="ADAL" clId="{32D97667-7688-46DE-A8DF-19AF11069D74}" dt="2021-02-05T01:55:33.721" v="13" actId="47"/>
        <pc:sldMkLst>
          <pc:docMk/>
          <pc:sldMk cId="226570023" sldId="283"/>
        </pc:sldMkLst>
      </pc:sldChg>
      <pc:sldChg chg="del">
        <pc:chgData name="Ian Nabney" userId="d6603c99-5c95-4d2b-ba76-fe87db2f29c6" providerId="ADAL" clId="{32D97667-7688-46DE-A8DF-19AF11069D74}" dt="2021-02-05T01:55:33.721" v="13" actId="47"/>
        <pc:sldMkLst>
          <pc:docMk/>
          <pc:sldMk cId="4188508748" sldId="284"/>
        </pc:sldMkLst>
      </pc:sldChg>
      <pc:sldChg chg="del">
        <pc:chgData name="Ian Nabney" userId="d6603c99-5c95-4d2b-ba76-fe87db2f29c6" providerId="ADAL" clId="{32D97667-7688-46DE-A8DF-19AF11069D74}" dt="2021-02-05T01:55:33.721" v="13" actId="47"/>
        <pc:sldMkLst>
          <pc:docMk/>
          <pc:sldMk cId="1219929230" sldId="285"/>
        </pc:sldMkLst>
      </pc:sldChg>
      <pc:sldChg chg="del">
        <pc:chgData name="Ian Nabney" userId="d6603c99-5c95-4d2b-ba76-fe87db2f29c6" providerId="ADAL" clId="{32D97667-7688-46DE-A8DF-19AF11069D74}" dt="2021-02-05T01:55:33.721" v="13" actId="47"/>
        <pc:sldMkLst>
          <pc:docMk/>
          <pc:sldMk cId="3086907623" sldId="286"/>
        </pc:sldMkLst>
      </pc:sldChg>
      <pc:sldChg chg="del">
        <pc:chgData name="Ian Nabney" userId="d6603c99-5c95-4d2b-ba76-fe87db2f29c6" providerId="ADAL" clId="{32D97667-7688-46DE-A8DF-19AF11069D74}" dt="2021-02-05T01:55:33.721" v="13" actId="47"/>
        <pc:sldMkLst>
          <pc:docMk/>
          <pc:sldMk cId="4018879690" sldId="287"/>
        </pc:sldMkLst>
      </pc:sldChg>
      <pc:sldChg chg="del">
        <pc:chgData name="Ian Nabney" userId="d6603c99-5c95-4d2b-ba76-fe87db2f29c6" providerId="ADAL" clId="{32D97667-7688-46DE-A8DF-19AF11069D74}" dt="2021-02-05T01:55:33.721" v="13" actId="47"/>
        <pc:sldMkLst>
          <pc:docMk/>
          <pc:sldMk cId="3279875091" sldId="288"/>
        </pc:sldMkLst>
      </pc:sldChg>
      <pc:sldChg chg="modSp mod ord">
        <pc:chgData name="Ian Nabney" userId="d6603c99-5c95-4d2b-ba76-fe87db2f29c6" providerId="ADAL" clId="{32D97667-7688-46DE-A8DF-19AF11069D74}" dt="2021-02-07T14:21:36.871" v="3231"/>
        <pc:sldMkLst>
          <pc:docMk/>
          <pc:sldMk cId="720595887" sldId="289"/>
        </pc:sldMkLst>
        <pc:spChg chg="mod">
          <ac:chgData name="Ian Nabney" userId="d6603c99-5c95-4d2b-ba76-fe87db2f29c6" providerId="ADAL" clId="{32D97667-7688-46DE-A8DF-19AF11069D74}" dt="2021-02-07T14:21:36.871" v="3231"/>
          <ac:spMkLst>
            <pc:docMk/>
            <pc:sldMk cId="720595887" sldId="289"/>
            <ac:spMk id="32771" creationId="{8674BF37-E827-4547-8249-5CE423AC6A24}"/>
          </ac:spMkLst>
        </pc:spChg>
      </pc:sldChg>
      <pc:sldChg chg="del">
        <pc:chgData name="Ian Nabney" userId="d6603c99-5c95-4d2b-ba76-fe87db2f29c6" providerId="ADAL" clId="{32D97667-7688-46DE-A8DF-19AF11069D74}" dt="2021-02-05T01:55:33.721" v="13" actId="47"/>
        <pc:sldMkLst>
          <pc:docMk/>
          <pc:sldMk cId="3884323360" sldId="290"/>
        </pc:sldMkLst>
      </pc:sldChg>
      <pc:sldChg chg="addSp modSp new mod modTransition">
        <pc:chgData name="Ian Nabney" userId="d6603c99-5c95-4d2b-ba76-fe87db2f29c6" providerId="ADAL" clId="{32D97667-7688-46DE-A8DF-19AF11069D74}" dt="2021-02-07T13:57:38.622" v="3228"/>
        <pc:sldMkLst>
          <pc:docMk/>
          <pc:sldMk cId="4237289446" sldId="290"/>
        </pc:sldMkLst>
        <pc:spChg chg="mod">
          <ac:chgData name="Ian Nabney" userId="d6603c99-5c95-4d2b-ba76-fe87db2f29c6" providerId="ADAL" clId="{32D97667-7688-46DE-A8DF-19AF11069D74}" dt="2021-02-05T02:03:13.789" v="187" actId="20577"/>
          <ac:spMkLst>
            <pc:docMk/>
            <pc:sldMk cId="4237289446" sldId="290"/>
            <ac:spMk id="2" creationId="{984E12E7-43FA-416C-BB21-07A1767F690D}"/>
          </ac:spMkLst>
        </pc:spChg>
        <pc:spChg chg="add mod">
          <ac:chgData name="Ian Nabney" userId="d6603c99-5c95-4d2b-ba76-fe87db2f29c6" providerId="ADAL" clId="{32D97667-7688-46DE-A8DF-19AF11069D74}" dt="2021-02-06T14:29:23.039" v="530" actId="20577"/>
          <ac:spMkLst>
            <pc:docMk/>
            <pc:sldMk cId="4237289446" sldId="290"/>
            <ac:spMk id="6" creationId="{7E5C64DD-B589-4765-8977-91646E2F3EF6}"/>
          </ac:spMkLst>
        </pc:spChg>
      </pc:sldChg>
      <pc:sldChg chg="addSp modSp new mod modTransition">
        <pc:chgData name="Ian Nabney" userId="d6603c99-5c95-4d2b-ba76-fe87db2f29c6" providerId="ADAL" clId="{32D97667-7688-46DE-A8DF-19AF11069D74}" dt="2021-02-07T13:57:38.622" v="3228"/>
        <pc:sldMkLst>
          <pc:docMk/>
          <pc:sldMk cId="1294895777" sldId="291"/>
        </pc:sldMkLst>
        <pc:spChg chg="mod">
          <ac:chgData name="Ian Nabney" userId="d6603c99-5c95-4d2b-ba76-fe87db2f29c6" providerId="ADAL" clId="{32D97667-7688-46DE-A8DF-19AF11069D74}" dt="2021-02-05T02:15:23.268" v="306" actId="20577"/>
          <ac:spMkLst>
            <pc:docMk/>
            <pc:sldMk cId="1294895777" sldId="291"/>
            <ac:spMk id="2" creationId="{9C54EEB7-CC93-4A92-9C08-57FF71B7D958}"/>
          </ac:spMkLst>
        </pc:spChg>
        <pc:spChg chg="add mod">
          <ac:chgData name="Ian Nabney" userId="d6603c99-5c95-4d2b-ba76-fe87db2f29c6" providerId="ADAL" clId="{32D97667-7688-46DE-A8DF-19AF11069D74}" dt="2021-02-05T02:22:46.384" v="474" actId="207"/>
          <ac:spMkLst>
            <pc:docMk/>
            <pc:sldMk cId="1294895777" sldId="291"/>
            <ac:spMk id="7" creationId="{4A638C12-E722-4AED-9DD8-99A1C51CE206}"/>
          </ac:spMkLst>
        </pc:spChg>
        <pc:picChg chg="add mod">
          <ac:chgData name="Ian Nabney" userId="d6603c99-5c95-4d2b-ba76-fe87db2f29c6" providerId="ADAL" clId="{32D97667-7688-46DE-A8DF-19AF11069D74}" dt="2021-02-05T02:19:33.973" v="309" actId="14100"/>
          <ac:picMkLst>
            <pc:docMk/>
            <pc:sldMk cId="1294895777" sldId="291"/>
            <ac:picMk id="6" creationId="{600A0B45-53DE-4EC5-9863-F8C0121A326C}"/>
          </ac:picMkLst>
        </pc:picChg>
      </pc:sldChg>
      <pc:sldChg chg="addSp modSp new mod modTransition">
        <pc:chgData name="Ian Nabney" userId="d6603c99-5c95-4d2b-ba76-fe87db2f29c6" providerId="ADAL" clId="{32D97667-7688-46DE-A8DF-19AF11069D74}" dt="2021-02-07T13:57:38.622" v="3228"/>
        <pc:sldMkLst>
          <pc:docMk/>
          <pc:sldMk cId="824091130" sldId="292"/>
        </pc:sldMkLst>
        <pc:spChg chg="mod">
          <ac:chgData name="Ian Nabney" userId="d6603c99-5c95-4d2b-ba76-fe87db2f29c6" providerId="ADAL" clId="{32D97667-7688-46DE-A8DF-19AF11069D74}" dt="2021-02-06T14:30:54.681" v="548" actId="20577"/>
          <ac:spMkLst>
            <pc:docMk/>
            <pc:sldMk cId="824091130" sldId="292"/>
            <ac:spMk id="2" creationId="{DFC726FD-382C-464C-A84A-4570767B6A2F}"/>
          </ac:spMkLst>
        </pc:spChg>
        <pc:spChg chg="add mod">
          <ac:chgData name="Ian Nabney" userId="d6603c99-5c95-4d2b-ba76-fe87db2f29c6" providerId="ADAL" clId="{32D97667-7688-46DE-A8DF-19AF11069D74}" dt="2021-02-06T14:34:56.548" v="695" actId="20577"/>
          <ac:spMkLst>
            <pc:docMk/>
            <pc:sldMk cId="824091130" sldId="292"/>
            <ac:spMk id="6" creationId="{E851B05A-BEF4-4199-A847-3BE2BC4992BB}"/>
          </ac:spMkLst>
        </pc:spChg>
      </pc:sldChg>
      <pc:sldChg chg="addSp delSp modSp new mod modTransition">
        <pc:chgData name="Ian Nabney" userId="d6603c99-5c95-4d2b-ba76-fe87db2f29c6" providerId="ADAL" clId="{32D97667-7688-46DE-A8DF-19AF11069D74}" dt="2021-02-07T13:57:38.622" v="3228"/>
        <pc:sldMkLst>
          <pc:docMk/>
          <pc:sldMk cId="2431822236" sldId="293"/>
        </pc:sldMkLst>
        <pc:spChg chg="mod">
          <ac:chgData name="Ian Nabney" userId="d6603c99-5c95-4d2b-ba76-fe87db2f29c6" providerId="ADAL" clId="{32D97667-7688-46DE-A8DF-19AF11069D74}" dt="2021-02-06T14:51:25.428" v="721" actId="20577"/>
          <ac:spMkLst>
            <pc:docMk/>
            <pc:sldMk cId="2431822236" sldId="293"/>
            <ac:spMk id="2" creationId="{82035E3E-4F62-47E6-A77F-071F2F45DEA3}"/>
          </ac:spMkLst>
        </pc:spChg>
        <pc:spChg chg="add del mod">
          <ac:chgData name="Ian Nabney" userId="d6603c99-5c95-4d2b-ba76-fe87db2f29c6" providerId="ADAL" clId="{32D97667-7688-46DE-A8DF-19AF11069D74}" dt="2021-02-06T14:52:00.093" v="724" actId="21"/>
          <ac:spMkLst>
            <pc:docMk/>
            <pc:sldMk cId="2431822236" sldId="293"/>
            <ac:spMk id="6" creationId="{E59D9124-89A9-4479-9718-9FA986D0373B}"/>
          </ac:spMkLst>
        </pc:spChg>
        <pc:spChg chg="add mod">
          <ac:chgData name="Ian Nabney" userId="d6603c99-5c95-4d2b-ba76-fe87db2f29c6" providerId="ADAL" clId="{32D97667-7688-46DE-A8DF-19AF11069D74}" dt="2021-02-06T14:55:31.480" v="914" actId="20577"/>
          <ac:spMkLst>
            <pc:docMk/>
            <pc:sldMk cId="2431822236" sldId="293"/>
            <ac:spMk id="7" creationId="{E60E2512-8643-40F1-A7BA-DE1EE080FC91}"/>
          </ac:spMkLst>
        </pc:spChg>
      </pc:sldChg>
      <pc:sldChg chg="modTransition">
        <pc:chgData name="Ian Nabney" userId="d6603c99-5c95-4d2b-ba76-fe87db2f29c6" providerId="ADAL" clId="{32D97667-7688-46DE-A8DF-19AF11069D74}" dt="2021-02-07T13:57:38.622" v="3228"/>
        <pc:sldMkLst>
          <pc:docMk/>
          <pc:sldMk cId="92613839" sldId="294"/>
        </pc:sldMkLst>
        <pc:spChg chg="mod">
          <ac:chgData name="Ian Nabney" userId="d6603c99-5c95-4d2b-ba76-fe87db2f29c6" providerId="ADAL" clId="{32D97667-7688-46DE-A8DF-19AF11069D74}" dt="2021-02-06T15:15:14.497" v="961" actId="20577"/>
          <ac:spMkLst>
            <pc:docMk/>
            <pc:sldMk cId="92613839" sldId="294"/>
            <ac:spMk id="2" creationId="{676CFAAF-72E3-4C19-B24D-583690FE2408}"/>
          </ac:spMkLst>
        </pc:spChg>
        <pc:spChg chg="add mod">
          <ac:chgData name="Ian Nabney" userId="d6603c99-5c95-4d2b-ba76-fe87db2f29c6" providerId="ADAL" clId="{32D97667-7688-46DE-A8DF-19AF11069D74}" dt="2021-02-06T15:54:13.357" v="1678" actId="20577"/>
          <ac:spMkLst>
            <pc:docMk/>
            <pc:sldMk cId="92613839" sldId="294"/>
            <ac:spMk id="6" creationId="{44AB7143-26DA-487F-AF70-6FC992841DBE}"/>
          </ac:spMkLst>
        </pc:spChg>
      </pc:sldChg>
      <pc:sldChg chg="addSp modSp new mod modTransition">
        <pc:chgData name="Ian Nabney" userId="d6603c99-5c95-4d2b-ba76-fe87db2f29c6" providerId="ADAL" clId="{32D97667-7688-46DE-A8DF-19AF11069D74}" dt="2021-02-07T13:57:38.622" v="3228"/>
        <pc:sldMkLst>
          <pc:docMk/>
          <pc:sldMk cId="190260176" sldId="295"/>
        </pc:sldMkLst>
        <pc:spChg chg="mod">
          <ac:chgData name="Ian Nabney" userId="d6603c99-5c95-4d2b-ba76-fe87db2f29c6" providerId="ADAL" clId="{32D97667-7688-46DE-A8DF-19AF11069D74}" dt="2021-02-06T15:19:18.636" v="1264" actId="20577"/>
          <ac:spMkLst>
            <pc:docMk/>
            <pc:sldMk cId="190260176" sldId="295"/>
            <ac:spMk id="2" creationId="{48CAC8BB-B789-4056-B9E3-90D5BE8F01AF}"/>
          </ac:spMkLst>
        </pc:spChg>
        <pc:spChg chg="add mod">
          <ac:chgData name="Ian Nabney" userId="d6603c99-5c95-4d2b-ba76-fe87db2f29c6" providerId="ADAL" clId="{32D97667-7688-46DE-A8DF-19AF11069D74}" dt="2021-02-06T15:20:31.932" v="1290" actId="20577"/>
          <ac:spMkLst>
            <pc:docMk/>
            <pc:sldMk cId="190260176" sldId="295"/>
            <ac:spMk id="8" creationId="{6BE4AD2F-169A-4BC7-9B56-027B747D3B60}"/>
          </ac:spMkLst>
        </pc:spChg>
        <pc:picChg chg="add mod">
          <ac:chgData name="Ian Nabney" userId="d6603c99-5c95-4d2b-ba76-fe87db2f29c6" providerId="ADAL" clId="{32D97667-7688-46DE-A8DF-19AF11069D74}" dt="2021-02-06T15:19:10.826" v="1255" actId="1076"/>
          <ac:picMkLst>
            <pc:docMk/>
            <pc:sldMk cId="190260176" sldId="295"/>
            <ac:picMk id="7" creationId="{9FA00730-133E-483E-89F4-F0265D61BC2D}"/>
          </ac:picMkLst>
        </pc:picChg>
      </pc:sldChg>
      <pc:sldChg chg="addSp modSp new mod modTransition">
        <pc:chgData name="Ian Nabney" userId="d6603c99-5c95-4d2b-ba76-fe87db2f29c6" providerId="ADAL" clId="{32D97667-7688-46DE-A8DF-19AF11069D74}" dt="2021-02-07T13:57:38.622" v="3228"/>
        <pc:sldMkLst>
          <pc:docMk/>
          <pc:sldMk cId="4004696963" sldId="296"/>
        </pc:sldMkLst>
        <pc:spChg chg="mod">
          <ac:chgData name="Ian Nabney" userId="d6603c99-5c95-4d2b-ba76-fe87db2f29c6" providerId="ADAL" clId="{32D97667-7688-46DE-A8DF-19AF11069D74}" dt="2021-02-06T16:04:33.664" v="1689" actId="20577"/>
          <ac:spMkLst>
            <pc:docMk/>
            <pc:sldMk cId="4004696963" sldId="296"/>
            <ac:spMk id="2" creationId="{6BDEF70F-AEE9-415C-A8CF-3A7ECF4131A1}"/>
          </ac:spMkLst>
        </pc:spChg>
        <pc:spChg chg="add mod">
          <ac:chgData name="Ian Nabney" userId="d6603c99-5c95-4d2b-ba76-fe87db2f29c6" providerId="ADAL" clId="{32D97667-7688-46DE-A8DF-19AF11069D74}" dt="2021-02-06T16:07:27.309" v="2038" actId="20577"/>
          <ac:spMkLst>
            <pc:docMk/>
            <pc:sldMk cId="4004696963" sldId="296"/>
            <ac:spMk id="6" creationId="{FDC214AF-097C-416E-A6F1-2267E28B4037}"/>
          </ac:spMkLst>
        </pc:spChg>
      </pc:sldChg>
      <pc:sldChg chg="modTransition">
        <pc:chgData name="Ian Nabney" userId="d6603c99-5c95-4d2b-ba76-fe87db2f29c6" providerId="ADAL" clId="{32D97667-7688-46DE-A8DF-19AF11069D74}" dt="2021-02-07T13:57:38.622" v="3228"/>
        <pc:sldMkLst>
          <pc:docMk/>
          <pc:sldMk cId="2621091114" sldId="297"/>
        </pc:sldMkLst>
        <pc:spChg chg="mod">
          <ac:chgData name="Ian Nabney" userId="d6603c99-5c95-4d2b-ba76-fe87db2f29c6" providerId="ADAL" clId="{32D97667-7688-46DE-A8DF-19AF11069D74}" dt="2021-02-06T16:10:04.798" v="2062" actId="20577"/>
          <ac:spMkLst>
            <pc:docMk/>
            <pc:sldMk cId="2621091114" sldId="297"/>
            <ac:spMk id="2" creationId="{BF6DAEF8-02BB-4226-84B3-CBBBA1DF3188}"/>
          </ac:spMkLst>
        </pc:spChg>
        <pc:picChg chg="add mod">
          <ac:chgData name="Ian Nabney" userId="d6603c99-5c95-4d2b-ba76-fe87db2f29c6" providerId="ADAL" clId="{32D97667-7688-46DE-A8DF-19AF11069D74}" dt="2021-02-06T16:12:38.502" v="2068" actId="1076"/>
          <ac:picMkLst>
            <pc:docMk/>
            <pc:sldMk cId="2621091114" sldId="297"/>
            <ac:picMk id="6" creationId="{16D311AA-CE7B-4474-A550-93DCF314B494}"/>
          </ac:picMkLst>
        </pc:picChg>
      </pc:sldChg>
      <pc:sldChg chg="addSp delSp modSp new mod modTransition">
        <pc:chgData name="Ian Nabney" userId="d6603c99-5c95-4d2b-ba76-fe87db2f29c6" providerId="ADAL" clId="{32D97667-7688-46DE-A8DF-19AF11069D74}" dt="2021-02-07T13:57:38.622" v="3228"/>
        <pc:sldMkLst>
          <pc:docMk/>
          <pc:sldMk cId="1088836683" sldId="298"/>
        </pc:sldMkLst>
        <pc:spChg chg="mod">
          <ac:chgData name="Ian Nabney" userId="d6603c99-5c95-4d2b-ba76-fe87db2f29c6" providerId="ADAL" clId="{32D97667-7688-46DE-A8DF-19AF11069D74}" dt="2021-02-06T16:13:16.175" v="2097" actId="20577"/>
          <ac:spMkLst>
            <pc:docMk/>
            <pc:sldMk cId="1088836683" sldId="298"/>
            <ac:spMk id="2" creationId="{E33E81A5-D9AE-46DD-9B71-FF4B8CF2083B}"/>
          </ac:spMkLst>
        </pc:spChg>
        <pc:spChg chg="add del mod">
          <ac:chgData name="Ian Nabney" userId="d6603c99-5c95-4d2b-ba76-fe87db2f29c6" providerId="ADAL" clId="{32D97667-7688-46DE-A8DF-19AF11069D74}" dt="2021-02-06T16:16:07.760" v="2238"/>
          <ac:spMkLst>
            <pc:docMk/>
            <pc:sldMk cId="1088836683" sldId="298"/>
            <ac:spMk id="7" creationId="{4FEAB34B-78F9-4261-BA77-0B06521300B9}"/>
          </ac:spMkLst>
        </pc:spChg>
        <pc:spChg chg="add mod">
          <ac:chgData name="Ian Nabney" userId="d6603c99-5c95-4d2b-ba76-fe87db2f29c6" providerId="ADAL" clId="{32D97667-7688-46DE-A8DF-19AF11069D74}" dt="2021-02-06T16:16:04.893" v="2236" actId="313"/>
          <ac:spMkLst>
            <pc:docMk/>
            <pc:sldMk cId="1088836683" sldId="298"/>
            <ac:spMk id="8" creationId="{AFB5CD4A-264E-452E-9FB0-AC6FC219F8F4}"/>
          </ac:spMkLst>
        </pc:spChg>
        <pc:picChg chg="add mod">
          <ac:chgData name="Ian Nabney" userId="d6603c99-5c95-4d2b-ba76-fe87db2f29c6" providerId="ADAL" clId="{32D97667-7688-46DE-A8DF-19AF11069D74}" dt="2021-02-06T16:14:19.534" v="2100" actId="1076"/>
          <ac:picMkLst>
            <pc:docMk/>
            <pc:sldMk cId="1088836683" sldId="298"/>
            <ac:picMk id="6" creationId="{2B00F36F-E1EA-4CE8-9366-DDC61FB4ED2E}"/>
          </ac:picMkLst>
        </pc:picChg>
      </pc:sldChg>
      <pc:sldChg chg="addSp modSp new mod modTransition">
        <pc:chgData name="Ian Nabney" userId="d6603c99-5c95-4d2b-ba76-fe87db2f29c6" providerId="ADAL" clId="{32D97667-7688-46DE-A8DF-19AF11069D74}" dt="2021-02-07T13:57:38.622" v="3228"/>
        <pc:sldMkLst>
          <pc:docMk/>
          <pc:sldMk cId="933627576" sldId="299"/>
        </pc:sldMkLst>
        <pc:spChg chg="mod">
          <ac:chgData name="Ian Nabney" userId="d6603c99-5c95-4d2b-ba76-fe87db2f29c6" providerId="ADAL" clId="{32D97667-7688-46DE-A8DF-19AF11069D74}" dt="2021-02-06T16:17:39.279" v="2256" actId="20577"/>
          <ac:spMkLst>
            <pc:docMk/>
            <pc:sldMk cId="933627576" sldId="299"/>
            <ac:spMk id="2" creationId="{340D97C2-0736-41C6-92A4-201BFB922EAA}"/>
          </ac:spMkLst>
        </pc:spChg>
        <pc:spChg chg="add mod">
          <ac:chgData name="Ian Nabney" userId="d6603c99-5c95-4d2b-ba76-fe87db2f29c6" providerId="ADAL" clId="{32D97667-7688-46DE-A8DF-19AF11069D74}" dt="2021-02-06T16:30:41.504" v="2360" actId="20577"/>
          <ac:spMkLst>
            <pc:docMk/>
            <pc:sldMk cId="933627576" sldId="299"/>
            <ac:spMk id="6" creationId="{E55CA638-314E-4E1C-B4DD-0AF38F0D0491}"/>
          </ac:spMkLst>
        </pc:spChg>
      </pc:sldChg>
      <pc:sldChg chg="addSp modSp new mod modTransition">
        <pc:chgData name="Ian Nabney" userId="d6603c99-5c95-4d2b-ba76-fe87db2f29c6" providerId="ADAL" clId="{32D97667-7688-46DE-A8DF-19AF11069D74}" dt="2021-02-07T13:57:38.622" v="3228"/>
        <pc:sldMkLst>
          <pc:docMk/>
          <pc:sldMk cId="3668217247" sldId="300"/>
        </pc:sldMkLst>
        <pc:spChg chg="mod">
          <ac:chgData name="Ian Nabney" userId="d6603c99-5c95-4d2b-ba76-fe87db2f29c6" providerId="ADAL" clId="{32D97667-7688-46DE-A8DF-19AF11069D74}" dt="2021-02-06T16:41:24.177" v="2389" actId="20577"/>
          <ac:spMkLst>
            <pc:docMk/>
            <pc:sldMk cId="3668217247" sldId="300"/>
            <ac:spMk id="2" creationId="{32F7CEEC-3686-4637-B6B7-74AC2251696E}"/>
          </ac:spMkLst>
        </pc:spChg>
        <pc:spChg chg="add mod">
          <ac:chgData name="Ian Nabney" userId="d6603c99-5c95-4d2b-ba76-fe87db2f29c6" providerId="ADAL" clId="{32D97667-7688-46DE-A8DF-19AF11069D74}" dt="2021-02-06T16:46:21.220" v="2534" actId="20577"/>
          <ac:spMkLst>
            <pc:docMk/>
            <pc:sldMk cId="3668217247" sldId="300"/>
            <ac:spMk id="6" creationId="{0D536053-D158-4304-B84D-F11F1329E738}"/>
          </ac:spMkLst>
        </pc:spChg>
      </pc:sldChg>
      <pc:sldChg chg="addSp modSp new mod modTransition">
        <pc:chgData name="Ian Nabney" userId="d6603c99-5c95-4d2b-ba76-fe87db2f29c6" providerId="ADAL" clId="{32D97667-7688-46DE-A8DF-19AF11069D74}" dt="2021-02-07T13:57:38.622" v="3228"/>
        <pc:sldMkLst>
          <pc:docMk/>
          <pc:sldMk cId="2904356632" sldId="301"/>
        </pc:sldMkLst>
        <pc:spChg chg="mod">
          <ac:chgData name="Ian Nabney" userId="d6603c99-5c95-4d2b-ba76-fe87db2f29c6" providerId="ADAL" clId="{32D97667-7688-46DE-A8DF-19AF11069D74}" dt="2021-02-06T16:46:57.474" v="2552" actId="20577"/>
          <ac:spMkLst>
            <pc:docMk/>
            <pc:sldMk cId="2904356632" sldId="301"/>
            <ac:spMk id="2" creationId="{8EEC5E58-91D3-44A8-B4BF-D0A1042D68BA}"/>
          </ac:spMkLst>
        </pc:spChg>
        <pc:spChg chg="add mod">
          <ac:chgData name="Ian Nabney" userId="d6603c99-5c95-4d2b-ba76-fe87db2f29c6" providerId="ADAL" clId="{32D97667-7688-46DE-A8DF-19AF11069D74}" dt="2021-02-06T16:51:51.889" v="2702" actId="14100"/>
          <ac:spMkLst>
            <pc:docMk/>
            <pc:sldMk cId="2904356632" sldId="301"/>
            <ac:spMk id="6" creationId="{11C5D809-4972-467F-AAA4-046F53BFB56E}"/>
          </ac:spMkLst>
        </pc:spChg>
      </pc:sldChg>
      <pc:sldChg chg="addSp modSp new mod modTransition">
        <pc:chgData name="Ian Nabney" userId="d6603c99-5c95-4d2b-ba76-fe87db2f29c6" providerId="ADAL" clId="{32D97667-7688-46DE-A8DF-19AF11069D74}" dt="2021-02-07T13:57:38.622" v="3228"/>
        <pc:sldMkLst>
          <pc:docMk/>
          <pc:sldMk cId="490021754" sldId="302"/>
        </pc:sldMkLst>
        <pc:spChg chg="mod">
          <ac:chgData name="Ian Nabney" userId="d6603c99-5c95-4d2b-ba76-fe87db2f29c6" providerId="ADAL" clId="{32D97667-7688-46DE-A8DF-19AF11069D74}" dt="2021-02-06T16:52:24.928" v="2723" actId="20577"/>
          <ac:spMkLst>
            <pc:docMk/>
            <pc:sldMk cId="490021754" sldId="302"/>
            <ac:spMk id="2" creationId="{CFDE8D15-E0E9-441C-8AAD-829404194E7B}"/>
          </ac:spMkLst>
        </pc:spChg>
        <pc:spChg chg="add mod">
          <ac:chgData name="Ian Nabney" userId="d6603c99-5c95-4d2b-ba76-fe87db2f29c6" providerId="ADAL" clId="{32D97667-7688-46DE-A8DF-19AF11069D74}" dt="2021-02-06T16:54:08.181" v="2800" actId="20577"/>
          <ac:spMkLst>
            <pc:docMk/>
            <pc:sldMk cId="490021754" sldId="302"/>
            <ac:spMk id="6" creationId="{048DBD5D-6487-47A7-AE46-2D913E1249D0}"/>
          </ac:spMkLst>
        </pc:spChg>
      </pc:sldChg>
      <pc:sldChg chg="addSp modSp new mod modTransition">
        <pc:chgData name="Ian Nabney" userId="d6603c99-5c95-4d2b-ba76-fe87db2f29c6" providerId="ADAL" clId="{32D97667-7688-46DE-A8DF-19AF11069D74}" dt="2021-02-07T13:57:38.622" v="3228"/>
        <pc:sldMkLst>
          <pc:docMk/>
          <pc:sldMk cId="796334900" sldId="303"/>
        </pc:sldMkLst>
        <pc:spChg chg="mod">
          <ac:chgData name="Ian Nabney" userId="d6603c99-5c95-4d2b-ba76-fe87db2f29c6" providerId="ADAL" clId="{32D97667-7688-46DE-A8DF-19AF11069D74}" dt="2021-02-06T16:56:24.207" v="2840" actId="20577"/>
          <ac:spMkLst>
            <pc:docMk/>
            <pc:sldMk cId="796334900" sldId="303"/>
            <ac:spMk id="2" creationId="{DD9C6EF8-E3B0-479E-8BEF-DA53BE13BD9F}"/>
          </ac:spMkLst>
        </pc:spChg>
        <pc:spChg chg="mod">
          <ac:chgData name="Ian Nabney" userId="d6603c99-5c95-4d2b-ba76-fe87db2f29c6" providerId="ADAL" clId="{32D97667-7688-46DE-A8DF-19AF11069D74}" dt="2021-02-06T17:07:54.474" v="3110" actId="20577"/>
          <ac:spMkLst>
            <pc:docMk/>
            <pc:sldMk cId="796334900" sldId="303"/>
            <ac:spMk id="4" creationId="{D518DAF9-539E-4873-8D44-A70DE6C8C61B}"/>
          </ac:spMkLst>
        </pc:spChg>
        <pc:spChg chg="add mod">
          <ac:chgData name="Ian Nabney" userId="d6603c99-5c95-4d2b-ba76-fe87db2f29c6" providerId="ADAL" clId="{32D97667-7688-46DE-A8DF-19AF11069D74}" dt="2021-02-06T17:05:48.471" v="2862" actId="6549"/>
          <ac:spMkLst>
            <pc:docMk/>
            <pc:sldMk cId="796334900" sldId="303"/>
            <ac:spMk id="8" creationId="{0D959824-8C4B-4587-99FE-55EFB37A321B}"/>
          </ac:spMkLst>
        </pc:spChg>
        <pc:picChg chg="add mod">
          <ac:chgData name="Ian Nabney" userId="d6603c99-5c95-4d2b-ba76-fe87db2f29c6" providerId="ADAL" clId="{32D97667-7688-46DE-A8DF-19AF11069D74}" dt="2021-02-06T16:56:44.891" v="2843" actId="1076"/>
          <ac:picMkLst>
            <pc:docMk/>
            <pc:sldMk cId="796334900" sldId="303"/>
            <ac:picMk id="7" creationId="{D6C147BC-69EE-4792-B012-B52DC7E983DE}"/>
          </ac:picMkLst>
        </pc:picChg>
      </pc:sldChg>
      <pc:sldChg chg="addSp delSp modSp new mod modTransition">
        <pc:chgData name="Ian Nabney" userId="d6603c99-5c95-4d2b-ba76-fe87db2f29c6" providerId="ADAL" clId="{32D97667-7688-46DE-A8DF-19AF11069D74}" dt="2021-02-07T13:57:38.622" v="3228"/>
        <pc:sldMkLst>
          <pc:docMk/>
          <pc:sldMk cId="339783814" sldId="304"/>
        </pc:sldMkLst>
        <pc:spChg chg="mod">
          <ac:chgData name="Ian Nabney" userId="d6603c99-5c95-4d2b-ba76-fe87db2f29c6" providerId="ADAL" clId="{32D97667-7688-46DE-A8DF-19AF11069D74}" dt="2021-02-06T17:08:59.478" v="3129" actId="20577"/>
          <ac:spMkLst>
            <pc:docMk/>
            <pc:sldMk cId="339783814" sldId="304"/>
            <ac:spMk id="2" creationId="{D97D2EFE-9829-43F6-856F-35546EA6DC3A}"/>
          </ac:spMkLst>
        </pc:spChg>
        <pc:spChg chg="add del">
          <ac:chgData name="Ian Nabney" userId="d6603c99-5c95-4d2b-ba76-fe87db2f29c6" providerId="ADAL" clId="{32D97667-7688-46DE-A8DF-19AF11069D74}" dt="2021-02-06T17:08:47.187" v="3115"/>
          <ac:spMkLst>
            <pc:docMk/>
            <pc:sldMk cId="339783814" sldId="304"/>
            <ac:spMk id="6" creationId="{F0EA6ADD-C2D1-41AD-8987-D905E22A675B}"/>
          </ac:spMkLst>
        </pc:spChg>
        <pc:spChg chg="add mod">
          <ac:chgData name="Ian Nabney" userId="d6603c99-5c95-4d2b-ba76-fe87db2f29c6" providerId="ADAL" clId="{32D97667-7688-46DE-A8DF-19AF11069D74}" dt="2021-02-06T17:14:54.719" v="3222" actId="1076"/>
          <ac:spMkLst>
            <pc:docMk/>
            <pc:sldMk cId="339783814" sldId="304"/>
            <ac:spMk id="8" creationId="{7AE250D2-EB76-42FB-888F-CE8A03C8A13A}"/>
          </ac:spMkLst>
        </pc:spChg>
        <pc:spChg chg="add mod">
          <ac:chgData name="Ian Nabney" userId="d6603c99-5c95-4d2b-ba76-fe87db2f29c6" providerId="ADAL" clId="{32D97667-7688-46DE-A8DF-19AF11069D74}" dt="2021-02-06T17:14:49.491" v="3221" actId="14100"/>
          <ac:spMkLst>
            <pc:docMk/>
            <pc:sldMk cId="339783814" sldId="304"/>
            <ac:spMk id="9" creationId="{B2BADF8F-9DA6-4174-BEE8-FA1FA7843363}"/>
          </ac:spMkLst>
        </pc:spChg>
        <pc:picChg chg="add mod">
          <ac:chgData name="Ian Nabney" userId="d6603c99-5c95-4d2b-ba76-fe87db2f29c6" providerId="ADAL" clId="{32D97667-7688-46DE-A8DF-19AF11069D74}" dt="2021-02-06T17:08:55.658" v="3119" actId="14100"/>
          <ac:picMkLst>
            <pc:docMk/>
            <pc:sldMk cId="339783814" sldId="304"/>
            <ac:picMk id="7" creationId="{5B0B0EF3-BAF7-45B0-A111-688B13FAA66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85BCFC34-8750-4489-9C8C-2DC2F19DE997}"/>
              </a:ext>
            </a:extLst>
          </p:cNvPr>
          <p:cNvSpPr>
            <a:spLocks noGrp="1" noChangeArrowheads="1"/>
          </p:cNvSpPr>
          <p:nvPr>
            <p:ph type="hdr" sz="quarter"/>
          </p:nvPr>
        </p:nvSpPr>
        <p:spPr bwMode="auto">
          <a:xfrm>
            <a:off x="0" y="0"/>
            <a:ext cx="2938463" cy="4953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i="0">
                <a:latin typeface="Arial" charset="0"/>
              </a:defRPr>
            </a:lvl1pPr>
          </a:lstStyle>
          <a:p>
            <a:pPr>
              <a:defRPr/>
            </a:pPr>
            <a:endParaRPr lang="en-GB"/>
          </a:p>
        </p:txBody>
      </p:sp>
      <p:sp>
        <p:nvSpPr>
          <p:cNvPr id="25603" name="Rectangle 3">
            <a:extLst>
              <a:ext uri="{FF2B5EF4-FFF2-40B4-BE49-F238E27FC236}">
                <a16:creationId xmlns:a16="http://schemas.microsoft.com/office/drawing/2014/main" id="{C9987EC7-12E5-406B-81B1-7CABBBE4C172}"/>
              </a:ext>
            </a:extLst>
          </p:cNvPr>
          <p:cNvSpPr>
            <a:spLocks noGrp="1" noChangeArrowheads="1"/>
          </p:cNvSpPr>
          <p:nvPr>
            <p:ph type="dt" idx="1"/>
          </p:nvPr>
        </p:nvSpPr>
        <p:spPr bwMode="auto">
          <a:xfrm>
            <a:off x="3841750" y="0"/>
            <a:ext cx="2938463" cy="4953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i="0">
                <a:latin typeface="Arial" charset="0"/>
              </a:defRPr>
            </a:lvl1pPr>
          </a:lstStyle>
          <a:p>
            <a:pPr>
              <a:defRPr/>
            </a:pPr>
            <a:endParaRPr lang="en-GB"/>
          </a:p>
        </p:txBody>
      </p:sp>
      <p:sp>
        <p:nvSpPr>
          <p:cNvPr id="29700" name="Rectangle 4">
            <a:extLst>
              <a:ext uri="{FF2B5EF4-FFF2-40B4-BE49-F238E27FC236}">
                <a16:creationId xmlns:a16="http://schemas.microsoft.com/office/drawing/2014/main" id="{E0DE5983-F28B-4E82-BE33-9648D9DB6BE8}"/>
              </a:ext>
            </a:extLst>
          </p:cNvPr>
          <p:cNvSpPr>
            <a:spLocks noGrp="1" noRot="1" noChangeAspect="1" noChangeArrowheads="1" noTextEdit="1"/>
          </p:cNvSpPr>
          <p:nvPr>
            <p:ph type="sldImg" idx="2"/>
          </p:nvPr>
        </p:nvSpPr>
        <p:spPr bwMode="auto">
          <a:xfrm>
            <a:off x="911225" y="744538"/>
            <a:ext cx="4959350" cy="37195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5" name="Rectangle 5">
            <a:extLst>
              <a:ext uri="{FF2B5EF4-FFF2-40B4-BE49-F238E27FC236}">
                <a16:creationId xmlns:a16="http://schemas.microsoft.com/office/drawing/2014/main" id="{E0C60CA2-BCC8-4896-9C76-79F8DBA0A871}"/>
              </a:ext>
            </a:extLst>
          </p:cNvPr>
          <p:cNvSpPr>
            <a:spLocks noGrp="1" noChangeArrowheads="1"/>
          </p:cNvSpPr>
          <p:nvPr>
            <p:ph type="body" sz="quarter" idx="3"/>
          </p:nvPr>
        </p:nvSpPr>
        <p:spPr bwMode="auto">
          <a:xfrm>
            <a:off x="677863" y="4711700"/>
            <a:ext cx="5426075" cy="44624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5606" name="Rectangle 6">
            <a:extLst>
              <a:ext uri="{FF2B5EF4-FFF2-40B4-BE49-F238E27FC236}">
                <a16:creationId xmlns:a16="http://schemas.microsoft.com/office/drawing/2014/main" id="{5573DB28-BA47-40FB-A5AC-F5298FC1E3B0}"/>
              </a:ext>
            </a:extLst>
          </p:cNvPr>
          <p:cNvSpPr>
            <a:spLocks noGrp="1" noChangeArrowheads="1"/>
          </p:cNvSpPr>
          <p:nvPr>
            <p:ph type="ftr" sz="quarter" idx="4"/>
          </p:nvPr>
        </p:nvSpPr>
        <p:spPr bwMode="auto">
          <a:xfrm>
            <a:off x="0" y="9421813"/>
            <a:ext cx="2938463" cy="4953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i="0">
                <a:latin typeface="Arial" charset="0"/>
              </a:defRPr>
            </a:lvl1pPr>
          </a:lstStyle>
          <a:p>
            <a:pPr>
              <a:defRPr/>
            </a:pPr>
            <a:endParaRPr lang="en-GB"/>
          </a:p>
        </p:txBody>
      </p:sp>
      <p:sp>
        <p:nvSpPr>
          <p:cNvPr id="25607" name="Rectangle 7">
            <a:extLst>
              <a:ext uri="{FF2B5EF4-FFF2-40B4-BE49-F238E27FC236}">
                <a16:creationId xmlns:a16="http://schemas.microsoft.com/office/drawing/2014/main" id="{6DE33CC7-25BE-4110-8539-2768A448F410}"/>
              </a:ext>
            </a:extLst>
          </p:cNvPr>
          <p:cNvSpPr>
            <a:spLocks noGrp="1" noChangeArrowheads="1"/>
          </p:cNvSpPr>
          <p:nvPr>
            <p:ph type="sldNum" sz="quarter" idx="5"/>
          </p:nvPr>
        </p:nvSpPr>
        <p:spPr bwMode="auto">
          <a:xfrm>
            <a:off x="3841750" y="9421813"/>
            <a:ext cx="2938463" cy="4953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i="0"/>
            </a:lvl1pPr>
          </a:lstStyle>
          <a:p>
            <a:pPr>
              <a:defRPr/>
            </a:pPr>
            <a:fld id="{87B37559-3438-4E1F-9E1E-68290CDDA7EA}"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6900CA96-0D7B-4796-B1E3-99791A50DA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DAEF74C-9C64-4BE1-92F3-E13CA949700F}" type="slidenum">
              <a:rPr lang="en-GB" altLang="en-US" smtClean="0"/>
              <a:pPr>
                <a:spcBef>
                  <a:spcPct val="0"/>
                </a:spcBef>
              </a:pPr>
              <a:t>1</a:t>
            </a:fld>
            <a:endParaRPr lang="en-GB" altLang="en-US"/>
          </a:p>
        </p:txBody>
      </p:sp>
      <p:sp>
        <p:nvSpPr>
          <p:cNvPr id="31747" name="Rectangle 2">
            <a:extLst>
              <a:ext uri="{FF2B5EF4-FFF2-40B4-BE49-F238E27FC236}">
                <a16:creationId xmlns:a16="http://schemas.microsoft.com/office/drawing/2014/main" id="{B98F949B-DBE9-40FE-8A73-E48E0C125D35}"/>
              </a:ext>
            </a:extLst>
          </p:cNvPr>
          <p:cNvSpPr>
            <a:spLocks noGrp="1" noRot="1" noChangeAspect="1" noChangeArrowheads="1" noTextEdit="1"/>
          </p:cNvSpPr>
          <p:nvPr>
            <p:ph type="sldImg"/>
          </p:nvPr>
        </p:nvSpPr>
        <p:spPr>
          <a:ln/>
        </p:spPr>
      </p:sp>
      <p:sp>
        <p:nvSpPr>
          <p:cNvPr id="31748" name="Rectangle 3">
            <a:extLst>
              <a:ext uri="{FF2B5EF4-FFF2-40B4-BE49-F238E27FC236}">
                <a16:creationId xmlns:a16="http://schemas.microsoft.com/office/drawing/2014/main" id="{BD47B140-F82A-4D2D-B625-00D585F5B43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Master" Target="../slideMasters/slideMaster5.xml"/><Relationship Id="rId4" Type="http://schemas.openxmlformats.org/officeDocument/2006/relationships/image" Target="../media/image11.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6">
            <a:extLst>
              <a:ext uri="{FF2B5EF4-FFF2-40B4-BE49-F238E27FC236}">
                <a16:creationId xmlns:a16="http://schemas.microsoft.com/office/drawing/2014/main" id="{19698FD5-0416-4583-ACF9-D5A79A2797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1588"/>
            <a:ext cx="9148763" cy="686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8">
            <a:extLst>
              <a:ext uri="{FF2B5EF4-FFF2-40B4-BE49-F238E27FC236}">
                <a16:creationId xmlns:a16="http://schemas.microsoft.com/office/drawing/2014/main" id="{96D0B0E9-600A-4711-BDE7-0D6638150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265113"/>
            <a:ext cx="2162175" cy="88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665163" y="2417763"/>
            <a:ext cx="4592637" cy="1439862"/>
          </a:xfrm>
        </p:spPr>
        <p:txBody>
          <a:bodyPr/>
          <a:lstStyle>
            <a:lvl1pPr>
              <a:defRPr sz="4000">
                <a:solidFill>
                  <a:srgbClr val="69923A"/>
                </a:solidFill>
              </a:defRPr>
            </a:lvl1pPr>
          </a:lstStyle>
          <a:p>
            <a:r>
              <a:rPr lang="en-GB"/>
              <a:t>Click to edit Master title style</a:t>
            </a:r>
          </a:p>
        </p:txBody>
      </p:sp>
      <p:sp>
        <p:nvSpPr>
          <p:cNvPr id="3075" name="Rectangle 3"/>
          <p:cNvSpPr>
            <a:spLocks noGrp="1" noChangeArrowheads="1"/>
          </p:cNvSpPr>
          <p:nvPr>
            <p:ph type="subTitle" idx="1"/>
          </p:nvPr>
        </p:nvSpPr>
        <p:spPr>
          <a:xfrm>
            <a:off x="665163" y="5029200"/>
            <a:ext cx="3068637" cy="1239838"/>
          </a:xfrm>
        </p:spPr>
        <p:txBody>
          <a:bodyPr/>
          <a:lstStyle>
            <a:lvl1pPr marL="0" indent="0">
              <a:lnSpc>
                <a:spcPct val="100000"/>
              </a:lnSpc>
              <a:buFontTx/>
              <a:buNone/>
              <a:defRPr>
                <a:solidFill>
                  <a:srgbClr val="69923A"/>
                </a:solidFill>
              </a:defRPr>
            </a:lvl1pPr>
          </a:lstStyle>
          <a:p>
            <a:r>
              <a:rPr lang="en-GB"/>
              <a:t>Click to edit Master subtitle style</a:t>
            </a:r>
          </a:p>
        </p:txBody>
      </p:sp>
    </p:spTree>
    <p:extLst>
      <p:ext uri="{BB962C8B-B14F-4D97-AF65-F5344CB8AC3E}">
        <p14:creationId xmlns:p14="http://schemas.microsoft.com/office/powerpoint/2010/main" val="3997185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5512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63563"/>
            <a:ext cx="1890713" cy="5554662"/>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954088" y="563563"/>
            <a:ext cx="5522912" cy="5554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8338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54088" y="563563"/>
            <a:ext cx="7566025" cy="511175"/>
          </a:xfrm>
        </p:spPr>
        <p:txBody>
          <a:bodyPr/>
          <a:lstStyle/>
          <a:p>
            <a:r>
              <a:rPr lang="en-US"/>
              <a:t>Click to edit Master title style</a:t>
            </a:r>
            <a:endParaRPr lang="en-GB"/>
          </a:p>
        </p:txBody>
      </p:sp>
      <p:sp>
        <p:nvSpPr>
          <p:cNvPr id="3" name="Text Placeholder 2"/>
          <p:cNvSpPr>
            <a:spLocks noGrp="1"/>
          </p:cNvSpPr>
          <p:nvPr>
            <p:ph type="body" sz="half" idx="1"/>
          </p:nvPr>
        </p:nvSpPr>
        <p:spPr>
          <a:xfrm>
            <a:off x="954088" y="2093913"/>
            <a:ext cx="3706812" cy="4024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813300" y="2093913"/>
            <a:ext cx="3706813" cy="4024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0453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54088" y="563563"/>
            <a:ext cx="7566025" cy="511175"/>
          </a:xfrm>
        </p:spPr>
        <p:txBody>
          <a:bodyPr/>
          <a:lstStyle/>
          <a:p>
            <a:r>
              <a:rPr lang="en-US"/>
              <a:t>Click to edit Master title style</a:t>
            </a:r>
            <a:endParaRPr lang="en-GB"/>
          </a:p>
        </p:txBody>
      </p:sp>
      <p:sp>
        <p:nvSpPr>
          <p:cNvPr id="3" name="Table Placeholder 2"/>
          <p:cNvSpPr>
            <a:spLocks noGrp="1"/>
          </p:cNvSpPr>
          <p:nvPr>
            <p:ph type="tbl" idx="1"/>
          </p:nvPr>
        </p:nvSpPr>
        <p:spPr>
          <a:xfrm>
            <a:off x="954088" y="2093913"/>
            <a:ext cx="7566025" cy="4024312"/>
          </a:xfrm>
        </p:spPr>
        <p:txBody>
          <a:bodyPr/>
          <a:lstStyle/>
          <a:p>
            <a:pPr lvl="0"/>
            <a:endParaRPr lang="en-GB" noProof="0"/>
          </a:p>
        </p:txBody>
      </p:sp>
    </p:spTree>
    <p:extLst>
      <p:ext uri="{BB962C8B-B14F-4D97-AF65-F5344CB8AC3E}">
        <p14:creationId xmlns:p14="http://schemas.microsoft.com/office/powerpoint/2010/main" val="10294482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EC5C2A8C-9507-479A-8A37-E313EC26C145}"/>
              </a:ext>
            </a:extLst>
          </p:cNvPr>
          <p:cNvSpPr>
            <a:spLocks noChangeArrowheads="1"/>
          </p:cNvSpPr>
          <p:nvPr/>
        </p:nvSpPr>
        <p:spPr bwMode="auto">
          <a:xfrm>
            <a:off x="0" y="1143000"/>
            <a:ext cx="9144000" cy="5715000"/>
          </a:xfrm>
          <a:prstGeom prst="rect">
            <a:avLst/>
          </a:prstGeom>
          <a:solidFill>
            <a:srgbClr val="69923A"/>
          </a:solidFill>
          <a:ln w="9525">
            <a:solidFill>
              <a:schemeClr val="tx1"/>
            </a:solidFill>
            <a:miter lim="800000"/>
            <a:headEnd/>
            <a:tailEnd/>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eaLnBrk="1" hangingPunct="1">
              <a:defRPr/>
            </a:pPr>
            <a:endParaRPr lang="en-US" altLang="en-US"/>
          </a:p>
        </p:txBody>
      </p:sp>
      <p:sp>
        <p:nvSpPr>
          <p:cNvPr id="4" name="AutoShape 8">
            <a:extLst>
              <a:ext uri="{FF2B5EF4-FFF2-40B4-BE49-F238E27FC236}">
                <a16:creationId xmlns:a16="http://schemas.microsoft.com/office/drawing/2014/main" id="{6EC211D4-7C34-4A57-BB39-F466DA76087E}"/>
              </a:ext>
            </a:extLst>
          </p:cNvPr>
          <p:cNvSpPr>
            <a:spLocks noChangeArrowheads="1"/>
          </p:cNvSpPr>
          <p:nvPr/>
        </p:nvSpPr>
        <p:spPr bwMode="auto">
          <a:xfrm rot="10800000">
            <a:off x="8423275" y="1341438"/>
            <a:ext cx="720725" cy="863600"/>
          </a:xfrm>
          <a:prstGeom prst="rtTriangle">
            <a:avLst/>
          </a:prstGeom>
          <a:solidFill>
            <a:schemeClr val="bg1"/>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eaLnBrk="1" hangingPunct="1">
              <a:defRPr/>
            </a:pPr>
            <a:endParaRPr lang="en-US" altLang="en-US"/>
          </a:p>
        </p:txBody>
      </p:sp>
      <p:sp>
        <p:nvSpPr>
          <p:cNvPr id="5" name="Rectangle 9">
            <a:extLst>
              <a:ext uri="{FF2B5EF4-FFF2-40B4-BE49-F238E27FC236}">
                <a16:creationId xmlns:a16="http://schemas.microsoft.com/office/drawing/2014/main" id="{EBC02B59-2B14-4FF7-81D2-636FC28735C3}"/>
              </a:ext>
            </a:extLst>
          </p:cNvPr>
          <p:cNvSpPr>
            <a:spLocks noChangeArrowheads="1"/>
          </p:cNvSpPr>
          <p:nvPr/>
        </p:nvSpPr>
        <p:spPr bwMode="auto">
          <a:xfrm>
            <a:off x="0" y="0"/>
            <a:ext cx="9144000" cy="1447800"/>
          </a:xfrm>
          <a:prstGeom prst="rect">
            <a:avLst/>
          </a:prstGeom>
          <a:solidFill>
            <a:schemeClr val="bg1"/>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algn="ctr" eaLnBrk="1" hangingPunct="1">
              <a:defRPr/>
            </a:pPr>
            <a:endParaRPr lang="en-US" altLang="en-US" i="0"/>
          </a:p>
        </p:txBody>
      </p:sp>
      <p:pic>
        <p:nvPicPr>
          <p:cNvPr id="6" name="Picture 11">
            <a:extLst>
              <a:ext uri="{FF2B5EF4-FFF2-40B4-BE49-F238E27FC236}">
                <a16:creationId xmlns:a16="http://schemas.microsoft.com/office/drawing/2014/main" id="{B6B1A404-77D3-4013-BFA2-CEAAEDC982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475" y="265113"/>
            <a:ext cx="2162175" cy="88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Rectangle 3"/>
          <p:cNvSpPr>
            <a:spLocks noGrp="1" noChangeArrowheads="1"/>
          </p:cNvSpPr>
          <p:nvPr>
            <p:ph type="subTitle" idx="1"/>
          </p:nvPr>
        </p:nvSpPr>
        <p:spPr>
          <a:xfrm>
            <a:off x="665163" y="2427288"/>
            <a:ext cx="7851775" cy="1258887"/>
          </a:xfrm>
        </p:spPr>
        <p:txBody>
          <a:bodyPr/>
          <a:lstStyle>
            <a:lvl1pPr marL="0" indent="0">
              <a:lnSpc>
                <a:spcPct val="100000"/>
              </a:lnSpc>
              <a:buFontTx/>
              <a:buNone/>
              <a:defRPr sz="4000" b="1">
                <a:solidFill>
                  <a:schemeClr val="tx2"/>
                </a:solidFill>
              </a:defRPr>
            </a:lvl1pPr>
          </a:lstStyle>
          <a:p>
            <a:r>
              <a:rPr lang="en-GB"/>
              <a:t>Click to edit Master subtitle style</a:t>
            </a:r>
          </a:p>
        </p:txBody>
      </p:sp>
    </p:spTree>
    <p:extLst>
      <p:ext uri="{BB962C8B-B14F-4D97-AF65-F5344CB8AC3E}">
        <p14:creationId xmlns:p14="http://schemas.microsoft.com/office/powerpoint/2010/main" val="36272021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7389896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7621723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65163" y="2093913"/>
            <a:ext cx="3851275" cy="4024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68838" y="2093913"/>
            <a:ext cx="3851275" cy="4024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479923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8812412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731334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824738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9652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7830751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483913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8454546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6375" y="563563"/>
            <a:ext cx="1963738" cy="5554662"/>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65163" y="563563"/>
            <a:ext cx="5738812" cy="5554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871717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Slide - White and Colou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7CF0BB9-D681-44B7-B6F3-924C9EA9CA19}"/>
              </a:ext>
            </a:extLst>
          </p:cNvPr>
          <p:cNvSpPr>
            <a:spLocks noGrp="1"/>
          </p:cNvSpPr>
          <p:nvPr>
            <p:ph type="dt" sz="half" idx="10"/>
          </p:nvPr>
        </p:nvSpPr>
        <p:spPr/>
        <p:txBody>
          <a:bodyPr/>
          <a:lstStyle>
            <a:lvl1pPr>
              <a:defRPr/>
            </a:lvl1pPr>
          </a:lstStyle>
          <a:p>
            <a:pPr>
              <a:defRPr/>
            </a:pPr>
            <a:fld id="{1A664DDB-F7B8-4340-8B36-54D02D5F8AE9}" type="datetime1">
              <a:rPr lang="en-GB"/>
              <a:pPr>
                <a:defRPr/>
              </a:pPr>
              <a:t>12/02/2022</a:t>
            </a:fld>
            <a:endParaRPr lang="en-GB"/>
          </a:p>
        </p:txBody>
      </p:sp>
      <p:sp>
        <p:nvSpPr>
          <p:cNvPr id="5" name="Footer Placeholder 4">
            <a:extLst>
              <a:ext uri="{FF2B5EF4-FFF2-40B4-BE49-F238E27FC236}">
                <a16:creationId xmlns:a16="http://schemas.microsoft.com/office/drawing/2014/main" id="{68521D5C-AB0C-47C1-8F65-615BA69C1659}"/>
              </a:ext>
            </a:extLst>
          </p:cNvPr>
          <p:cNvSpPr>
            <a:spLocks noGrp="1"/>
          </p:cNvSpPr>
          <p:nvPr>
            <p:ph type="ftr" sz="quarter" idx="11"/>
          </p:nvPr>
        </p:nvSpPr>
        <p:spPr/>
        <p:txBody>
          <a:bodyPr/>
          <a:lstStyle>
            <a:lvl1pPr>
              <a:defRPr>
                <a:solidFill>
                  <a:schemeClr val="bg1"/>
                </a:solidFill>
              </a:defRPr>
            </a:lvl1pPr>
          </a:lstStyle>
          <a:p>
            <a:pPr>
              <a:defRPr/>
            </a:pPr>
            <a:endParaRPr lang="en-GB"/>
          </a:p>
        </p:txBody>
      </p:sp>
      <p:sp>
        <p:nvSpPr>
          <p:cNvPr id="6" name="Slide Number Placeholder 5">
            <a:extLst>
              <a:ext uri="{FF2B5EF4-FFF2-40B4-BE49-F238E27FC236}">
                <a16:creationId xmlns:a16="http://schemas.microsoft.com/office/drawing/2014/main" id="{ECBF9EAA-E700-4516-9C43-7C7FE5C36A72}"/>
              </a:ext>
            </a:extLst>
          </p:cNvPr>
          <p:cNvSpPr>
            <a:spLocks noGrp="1"/>
          </p:cNvSpPr>
          <p:nvPr>
            <p:ph type="sldNum" sz="quarter" idx="12"/>
          </p:nvPr>
        </p:nvSpPr>
        <p:spPr/>
        <p:txBody>
          <a:bodyPr/>
          <a:lstStyle>
            <a:lvl1pPr>
              <a:defRPr/>
            </a:lvl1pPr>
          </a:lstStyle>
          <a:p>
            <a:pPr>
              <a:defRPr/>
            </a:pPr>
            <a:fld id="{891A6810-17DA-4D25-BA09-1C747B0198C0}" type="slidenum">
              <a:rPr lang="en-GB"/>
              <a:pPr>
                <a:defRPr/>
              </a:pPr>
              <a:t>‹#›</a:t>
            </a:fld>
            <a:endParaRPr lang="en-GB"/>
          </a:p>
        </p:txBody>
      </p:sp>
    </p:spTree>
    <p:extLst>
      <p:ext uri="{BB962C8B-B14F-4D97-AF65-F5344CB8AC3E}">
        <p14:creationId xmlns:p14="http://schemas.microsoft.com/office/powerpoint/2010/main" val="42511133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365126"/>
            <a:ext cx="8402400" cy="1325563"/>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1825626"/>
            <a:ext cx="840240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4A06DE7-362D-4742-9986-ED8DC2CBE551}"/>
              </a:ext>
            </a:extLst>
          </p:cNvPr>
          <p:cNvSpPr>
            <a:spLocks noGrp="1"/>
          </p:cNvSpPr>
          <p:nvPr>
            <p:ph type="dt" sz="half" idx="10"/>
          </p:nvPr>
        </p:nvSpPr>
        <p:spPr/>
        <p:txBody>
          <a:bodyPr/>
          <a:lstStyle>
            <a:lvl1pPr>
              <a:defRPr/>
            </a:lvl1pPr>
          </a:lstStyle>
          <a:p>
            <a:pPr>
              <a:defRPr/>
            </a:pPr>
            <a:fld id="{DAAAA4AC-602A-489F-BEB3-E8E14B25FF32}" type="datetime1">
              <a:rPr lang="en-GB"/>
              <a:pPr>
                <a:defRPr/>
              </a:pPr>
              <a:t>12/02/2022</a:t>
            </a:fld>
            <a:endParaRPr lang="en-GB"/>
          </a:p>
        </p:txBody>
      </p:sp>
      <p:sp>
        <p:nvSpPr>
          <p:cNvPr id="5" name="Footer Placeholder 4">
            <a:extLst>
              <a:ext uri="{FF2B5EF4-FFF2-40B4-BE49-F238E27FC236}">
                <a16:creationId xmlns:a16="http://schemas.microsoft.com/office/drawing/2014/main" id="{FABB3DC4-58DF-4F4A-B5D0-682CBEB26D32}"/>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3A667443-38D6-4B82-A6A1-18E017D6544A}"/>
              </a:ext>
            </a:extLst>
          </p:cNvPr>
          <p:cNvSpPr>
            <a:spLocks noGrp="1"/>
          </p:cNvSpPr>
          <p:nvPr>
            <p:ph type="sldNum" sz="quarter" idx="12"/>
          </p:nvPr>
        </p:nvSpPr>
        <p:spPr/>
        <p:txBody>
          <a:bodyPr/>
          <a:lstStyle>
            <a:lvl1pPr>
              <a:defRPr/>
            </a:lvl1pPr>
          </a:lstStyle>
          <a:p>
            <a:pPr>
              <a:defRPr/>
            </a:pPr>
            <a:fld id="{3322C9D7-BD7A-4D33-88F9-70928F3A8B73}" type="slidenum">
              <a:rPr lang="en-GB"/>
              <a:pPr>
                <a:defRPr/>
              </a:pPr>
              <a:t>‹#›</a:t>
            </a:fld>
            <a:endParaRPr lang="en-GB"/>
          </a:p>
        </p:txBody>
      </p:sp>
    </p:spTree>
    <p:extLst>
      <p:ext uri="{BB962C8B-B14F-4D97-AF65-F5344CB8AC3E}">
        <p14:creationId xmlns:p14="http://schemas.microsoft.com/office/powerpoint/2010/main" val="42026658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lide - White and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BC58589-4EBF-4210-89A7-DCB530E4593A}"/>
              </a:ext>
            </a:extLst>
          </p:cNvPr>
          <p:cNvSpPr/>
          <p:nvPr/>
        </p:nvSpPr>
        <p:spPr>
          <a:xfrm>
            <a:off x="5708650" y="-4763"/>
            <a:ext cx="3435350" cy="6862763"/>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5" name="Date Placeholder 3">
            <a:extLst>
              <a:ext uri="{FF2B5EF4-FFF2-40B4-BE49-F238E27FC236}">
                <a16:creationId xmlns:a16="http://schemas.microsoft.com/office/drawing/2014/main" id="{9B01C1AE-EA67-4AB3-9690-B2A32C0D9AAD}"/>
              </a:ext>
            </a:extLst>
          </p:cNvPr>
          <p:cNvSpPr>
            <a:spLocks noGrp="1"/>
          </p:cNvSpPr>
          <p:nvPr>
            <p:ph type="dt" sz="half" idx="10"/>
          </p:nvPr>
        </p:nvSpPr>
        <p:spPr/>
        <p:txBody>
          <a:bodyPr/>
          <a:lstStyle>
            <a:lvl1pPr>
              <a:defRPr/>
            </a:lvl1pPr>
          </a:lstStyle>
          <a:p>
            <a:pPr>
              <a:defRPr/>
            </a:pPr>
            <a:fld id="{943D9F2D-9932-4726-8DBE-481141DB0BE1}" type="datetime1">
              <a:rPr lang="en-GB"/>
              <a:pPr>
                <a:defRPr/>
              </a:pPr>
              <a:t>12/02/2022</a:t>
            </a:fld>
            <a:endParaRPr lang="en-GB"/>
          </a:p>
        </p:txBody>
      </p:sp>
      <p:sp>
        <p:nvSpPr>
          <p:cNvPr id="6" name="Footer Placeholder 4">
            <a:extLst>
              <a:ext uri="{FF2B5EF4-FFF2-40B4-BE49-F238E27FC236}">
                <a16:creationId xmlns:a16="http://schemas.microsoft.com/office/drawing/2014/main" id="{0549AC14-AFE5-4EAC-A9E3-964A2CDAB981}"/>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3E95661F-19D0-42E7-9D36-C3414B34F139}"/>
              </a:ext>
            </a:extLst>
          </p:cNvPr>
          <p:cNvSpPr>
            <a:spLocks noGrp="1"/>
          </p:cNvSpPr>
          <p:nvPr>
            <p:ph type="sldNum" sz="quarter" idx="12"/>
          </p:nvPr>
        </p:nvSpPr>
        <p:spPr/>
        <p:txBody>
          <a:bodyPr/>
          <a:lstStyle>
            <a:lvl1pPr>
              <a:defRPr/>
            </a:lvl1pPr>
          </a:lstStyle>
          <a:p>
            <a:pPr>
              <a:defRPr/>
            </a:pPr>
            <a:fld id="{1D6EEAA7-D1B8-4D95-8668-AAE1EF902115}" type="slidenum">
              <a:rPr lang="en-GB"/>
              <a:pPr>
                <a:defRPr/>
              </a:pPr>
              <a:t>‹#›</a:t>
            </a:fld>
            <a:endParaRPr lang="en-GB"/>
          </a:p>
        </p:txBody>
      </p:sp>
    </p:spTree>
    <p:extLst>
      <p:ext uri="{BB962C8B-B14F-4D97-AF65-F5344CB8AC3E}">
        <p14:creationId xmlns:p14="http://schemas.microsoft.com/office/powerpoint/2010/main" val="36338590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lide - White (Insert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11" name="Picture Placeholder 8">
            <a:extLst>
              <a:ext uri="{FF2B5EF4-FFF2-40B4-BE49-F238E27FC236}">
                <a16:creationId xmlns:a16="http://schemas.microsoft.com/office/drawing/2014/main" id="{07491796-214B-45DE-99F8-B1AF36C957CE}"/>
              </a:ext>
            </a:extLst>
          </p:cNvPr>
          <p:cNvSpPr>
            <a:spLocks noGrp="1"/>
          </p:cNvSpPr>
          <p:nvPr>
            <p:ph type="pic" sz="quarter" idx="13"/>
          </p:nvPr>
        </p:nvSpPr>
        <p:spPr>
          <a:xfrm>
            <a:off x="5682354" y="1"/>
            <a:ext cx="3461646" cy="6858477"/>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pPr lvl="0"/>
            <a:r>
              <a:rPr lang="en-US" noProof="0"/>
              <a:t>Click icon to add picture</a:t>
            </a:r>
          </a:p>
        </p:txBody>
      </p:sp>
      <p:sp>
        <p:nvSpPr>
          <p:cNvPr id="5" name="Date Placeholder 3">
            <a:extLst>
              <a:ext uri="{FF2B5EF4-FFF2-40B4-BE49-F238E27FC236}">
                <a16:creationId xmlns:a16="http://schemas.microsoft.com/office/drawing/2014/main" id="{7ACCC50D-F4FD-4CA9-8F16-72D19D8B6218}"/>
              </a:ext>
            </a:extLst>
          </p:cNvPr>
          <p:cNvSpPr>
            <a:spLocks noGrp="1"/>
          </p:cNvSpPr>
          <p:nvPr>
            <p:ph type="dt" sz="half" idx="14"/>
          </p:nvPr>
        </p:nvSpPr>
        <p:spPr/>
        <p:txBody>
          <a:bodyPr/>
          <a:lstStyle>
            <a:lvl1pPr>
              <a:defRPr/>
            </a:lvl1pPr>
          </a:lstStyle>
          <a:p>
            <a:pPr>
              <a:defRPr/>
            </a:pPr>
            <a:fld id="{05912846-7A06-4B40-9C58-4B42233C3544}" type="datetime1">
              <a:rPr lang="en-GB"/>
              <a:pPr>
                <a:defRPr/>
              </a:pPr>
              <a:t>12/02/2022</a:t>
            </a:fld>
            <a:endParaRPr lang="en-GB"/>
          </a:p>
        </p:txBody>
      </p:sp>
      <p:sp>
        <p:nvSpPr>
          <p:cNvPr id="6" name="Footer Placeholder 4">
            <a:extLst>
              <a:ext uri="{FF2B5EF4-FFF2-40B4-BE49-F238E27FC236}">
                <a16:creationId xmlns:a16="http://schemas.microsoft.com/office/drawing/2014/main" id="{E088710A-9C82-4797-BBCE-DDBE3EFA964E}"/>
              </a:ext>
            </a:extLst>
          </p:cNvPr>
          <p:cNvSpPr>
            <a:spLocks noGrp="1"/>
          </p:cNvSpPr>
          <p:nvPr>
            <p:ph type="ftr" sz="quarter" idx="15"/>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F1F5AB60-4A32-4AA5-AFB5-F2282DDD005B}"/>
              </a:ext>
            </a:extLst>
          </p:cNvPr>
          <p:cNvSpPr>
            <a:spLocks noGrp="1"/>
          </p:cNvSpPr>
          <p:nvPr>
            <p:ph type="sldNum" sz="quarter" idx="16"/>
          </p:nvPr>
        </p:nvSpPr>
        <p:spPr/>
        <p:txBody>
          <a:bodyPr/>
          <a:lstStyle>
            <a:lvl1pPr>
              <a:defRPr/>
            </a:lvl1pPr>
          </a:lstStyle>
          <a:p>
            <a:pPr>
              <a:defRPr/>
            </a:pPr>
            <a:fld id="{EED1C3A3-733D-4E03-8BBA-57428344C856}" type="slidenum">
              <a:rPr lang="en-GB"/>
              <a:pPr>
                <a:defRPr/>
              </a:pPr>
              <a:t>‹#›</a:t>
            </a:fld>
            <a:endParaRPr lang="en-GB"/>
          </a:p>
        </p:txBody>
      </p:sp>
    </p:spTree>
    <p:extLst>
      <p:ext uri="{BB962C8B-B14F-4D97-AF65-F5344CB8AC3E}">
        <p14:creationId xmlns:p14="http://schemas.microsoft.com/office/powerpoint/2010/main" val="15557925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Slide - Colour and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24BB02B-312F-4F64-894A-8B77BE68B99E}"/>
              </a:ext>
            </a:extLst>
          </p:cNvPr>
          <p:cNvSpPr/>
          <p:nvPr/>
        </p:nvSpPr>
        <p:spPr>
          <a:xfrm>
            <a:off x="5708650" y="-4763"/>
            <a:ext cx="3435350" cy="6862763"/>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pic>
        <p:nvPicPr>
          <p:cNvPr id="5" name="Picture 7">
            <a:extLst>
              <a:ext uri="{FF2B5EF4-FFF2-40B4-BE49-F238E27FC236}">
                <a16:creationId xmlns:a16="http://schemas.microsoft.com/office/drawing/2014/main" id="{37316F30-8E9A-4AB2-BED1-6E3EC7CAA7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6325" y="222250"/>
            <a:ext cx="2132013"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lstStyle>
            <a:lvl1pPr marL="0" indent="0" algn="l">
              <a:buNone/>
              <a:defRPr sz="20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6" name="Date Placeholder 3">
            <a:extLst>
              <a:ext uri="{FF2B5EF4-FFF2-40B4-BE49-F238E27FC236}">
                <a16:creationId xmlns:a16="http://schemas.microsoft.com/office/drawing/2014/main" id="{94BE894D-40D6-44FC-A3D5-B0127346900B}"/>
              </a:ext>
            </a:extLst>
          </p:cNvPr>
          <p:cNvSpPr>
            <a:spLocks noGrp="1"/>
          </p:cNvSpPr>
          <p:nvPr>
            <p:ph type="dt" sz="half" idx="10"/>
          </p:nvPr>
        </p:nvSpPr>
        <p:spPr/>
        <p:txBody>
          <a:bodyPr/>
          <a:lstStyle>
            <a:lvl1pPr>
              <a:defRPr smtClean="0">
                <a:solidFill>
                  <a:schemeClr val="bg1"/>
                </a:solidFill>
              </a:defRPr>
            </a:lvl1pPr>
          </a:lstStyle>
          <a:p>
            <a:pPr>
              <a:defRPr/>
            </a:pPr>
            <a:fld id="{85338417-3E6F-4BFF-9057-0066DE782A8A}" type="datetime1">
              <a:rPr lang="en-GB"/>
              <a:pPr>
                <a:defRPr/>
              </a:pPr>
              <a:t>12/02/2022</a:t>
            </a:fld>
            <a:endParaRPr lang="en-GB"/>
          </a:p>
        </p:txBody>
      </p:sp>
      <p:sp>
        <p:nvSpPr>
          <p:cNvPr id="7" name="Footer Placeholder 4">
            <a:extLst>
              <a:ext uri="{FF2B5EF4-FFF2-40B4-BE49-F238E27FC236}">
                <a16:creationId xmlns:a16="http://schemas.microsoft.com/office/drawing/2014/main" id="{EFE55132-C60A-4B29-B914-03808639C337}"/>
              </a:ext>
            </a:extLst>
          </p:cNvPr>
          <p:cNvSpPr>
            <a:spLocks noGrp="1"/>
          </p:cNvSpPr>
          <p:nvPr>
            <p:ph type="ftr" sz="quarter" idx="11"/>
          </p:nvPr>
        </p:nvSpPr>
        <p:spPr/>
        <p:txBody>
          <a:bodyPr/>
          <a:lstStyle>
            <a:lvl1pPr>
              <a:defRPr/>
            </a:lvl1pPr>
          </a:lstStyle>
          <a:p>
            <a:pPr>
              <a:defRPr/>
            </a:pPr>
            <a:endParaRPr lang="en-GB"/>
          </a:p>
        </p:txBody>
      </p:sp>
      <p:sp>
        <p:nvSpPr>
          <p:cNvPr id="8" name="Slide Number Placeholder 5">
            <a:extLst>
              <a:ext uri="{FF2B5EF4-FFF2-40B4-BE49-F238E27FC236}">
                <a16:creationId xmlns:a16="http://schemas.microsoft.com/office/drawing/2014/main" id="{B6DDBB29-5B96-470C-AE52-DE7AB427CEA0}"/>
              </a:ext>
            </a:extLst>
          </p:cNvPr>
          <p:cNvSpPr>
            <a:spLocks noGrp="1"/>
          </p:cNvSpPr>
          <p:nvPr>
            <p:ph type="sldNum" sz="quarter" idx="12"/>
          </p:nvPr>
        </p:nvSpPr>
        <p:spPr/>
        <p:txBody>
          <a:bodyPr/>
          <a:lstStyle>
            <a:lvl1pPr>
              <a:defRPr smtClean="0">
                <a:solidFill>
                  <a:schemeClr val="bg1"/>
                </a:solidFill>
              </a:defRPr>
            </a:lvl1pPr>
          </a:lstStyle>
          <a:p>
            <a:pPr>
              <a:defRPr/>
            </a:pPr>
            <a:fld id="{C67D9B06-E0D3-482C-8B23-B369CDD28B6D}" type="slidenum">
              <a:rPr lang="en-GB"/>
              <a:pPr>
                <a:defRPr/>
              </a:pPr>
              <a:t>‹#›</a:t>
            </a:fld>
            <a:endParaRPr lang="en-GB"/>
          </a:p>
        </p:txBody>
      </p:sp>
    </p:spTree>
    <p:extLst>
      <p:ext uri="{BB962C8B-B14F-4D97-AF65-F5344CB8AC3E}">
        <p14:creationId xmlns:p14="http://schemas.microsoft.com/office/powerpoint/2010/main" val="1234158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0612905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 Colour (Insert Imag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65787D98-0122-4F28-95DF-41FFB1688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6325" y="222250"/>
            <a:ext cx="2132013"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lstStyle>
            <a:lvl1pPr marL="0" indent="0" algn="l">
              <a:buNone/>
              <a:defRPr sz="20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7" name="Picture Placeholder 8">
            <a:extLst>
              <a:ext uri="{FF2B5EF4-FFF2-40B4-BE49-F238E27FC236}">
                <a16:creationId xmlns:a16="http://schemas.microsoft.com/office/drawing/2014/main" id="{558EBCF5-E0AC-439B-A35D-E3E76706493D}"/>
              </a:ext>
            </a:extLst>
          </p:cNvPr>
          <p:cNvSpPr>
            <a:spLocks noGrp="1"/>
          </p:cNvSpPr>
          <p:nvPr>
            <p:ph type="pic" sz="quarter" idx="13"/>
          </p:nvPr>
        </p:nvSpPr>
        <p:spPr>
          <a:xfrm>
            <a:off x="5682354" y="1"/>
            <a:ext cx="3461646" cy="6858477"/>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pPr lvl="0"/>
            <a:r>
              <a:rPr lang="en-US" noProof="0"/>
              <a:t>Click icon to add picture</a:t>
            </a:r>
          </a:p>
        </p:txBody>
      </p:sp>
      <p:sp>
        <p:nvSpPr>
          <p:cNvPr id="6" name="Date Placeholder 3">
            <a:extLst>
              <a:ext uri="{FF2B5EF4-FFF2-40B4-BE49-F238E27FC236}">
                <a16:creationId xmlns:a16="http://schemas.microsoft.com/office/drawing/2014/main" id="{895AF3E1-D41F-4308-BA14-5AC580C58B1C}"/>
              </a:ext>
            </a:extLst>
          </p:cNvPr>
          <p:cNvSpPr>
            <a:spLocks noGrp="1"/>
          </p:cNvSpPr>
          <p:nvPr>
            <p:ph type="dt" sz="half" idx="14"/>
          </p:nvPr>
        </p:nvSpPr>
        <p:spPr/>
        <p:txBody>
          <a:bodyPr/>
          <a:lstStyle>
            <a:lvl1pPr>
              <a:defRPr smtClean="0">
                <a:solidFill>
                  <a:schemeClr val="bg1"/>
                </a:solidFill>
              </a:defRPr>
            </a:lvl1pPr>
          </a:lstStyle>
          <a:p>
            <a:pPr>
              <a:defRPr/>
            </a:pPr>
            <a:fld id="{3BB8CA39-6DA6-43AC-B080-DCCFD77D534A}" type="datetime1">
              <a:rPr lang="en-GB"/>
              <a:pPr>
                <a:defRPr/>
              </a:pPr>
              <a:t>12/02/2022</a:t>
            </a:fld>
            <a:endParaRPr lang="en-GB"/>
          </a:p>
        </p:txBody>
      </p:sp>
      <p:sp>
        <p:nvSpPr>
          <p:cNvPr id="8" name="Footer Placeholder 4">
            <a:extLst>
              <a:ext uri="{FF2B5EF4-FFF2-40B4-BE49-F238E27FC236}">
                <a16:creationId xmlns:a16="http://schemas.microsoft.com/office/drawing/2014/main" id="{FA5E0505-F02F-44F5-87A5-25CD29EB32E2}"/>
              </a:ext>
            </a:extLst>
          </p:cNvPr>
          <p:cNvSpPr>
            <a:spLocks noGrp="1"/>
          </p:cNvSpPr>
          <p:nvPr>
            <p:ph type="ftr" sz="quarter" idx="15"/>
          </p:nvPr>
        </p:nvSpPr>
        <p:spPr/>
        <p:txBody>
          <a:bodyPr/>
          <a:lstStyle>
            <a:lvl1pPr>
              <a:defRPr/>
            </a:lvl1pPr>
          </a:lstStyle>
          <a:p>
            <a:pPr>
              <a:defRPr/>
            </a:pPr>
            <a:endParaRPr lang="en-GB"/>
          </a:p>
        </p:txBody>
      </p:sp>
      <p:sp>
        <p:nvSpPr>
          <p:cNvPr id="9" name="Slide Number Placeholder 5">
            <a:extLst>
              <a:ext uri="{FF2B5EF4-FFF2-40B4-BE49-F238E27FC236}">
                <a16:creationId xmlns:a16="http://schemas.microsoft.com/office/drawing/2014/main" id="{E4229167-FF59-4A30-B511-E3CB7FE0315A}"/>
              </a:ext>
            </a:extLst>
          </p:cNvPr>
          <p:cNvSpPr>
            <a:spLocks noGrp="1"/>
          </p:cNvSpPr>
          <p:nvPr>
            <p:ph type="sldNum" sz="quarter" idx="16"/>
          </p:nvPr>
        </p:nvSpPr>
        <p:spPr/>
        <p:txBody>
          <a:bodyPr/>
          <a:lstStyle>
            <a:lvl1pPr>
              <a:defRPr smtClean="0">
                <a:solidFill>
                  <a:schemeClr val="bg1"/>
                </a:solidFill>
              </a:defRPr>
            </a:lvl1pPr>
          </a:lstStyle>
          <a:p>
            <a:pPr>
              <a:defRPr/>
            </a:pPr>
            <a:fld id="{B878F02F-C488-4E89-A041-182781D9BBDB}" type="slidenum">
              <a:rPr lang="en-GB"/>
              <a:pPr>
                <a:defRPr/>
              </a:pPr>
              <a:t>‹#›</a:t>
            </a:fld>
            <a:endParaRPr lang="en-GB"/>
          </a:p>
        </p:txBody>
      </p:sp>
    </p:spTree>
    <p:extLst>
      <p:ext uri="{BB962C8B-B14F-4D97-AF65-F5344CB8AC3E}">
        <p14:creationId xmlns:p14="http://schemas.microsoft.com/office/powerpoint/2010/main" val="8043216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Content and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907200"/>
            <a:ext cx="5259600" cy="1468800"/>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2433600"/>
            <a:ext cx="5259600" cy="3336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8">
            <a:extLst>
              <a:ext uri="{FF2B5EF4-FFF2-40B4-BE49-F238E27FC236}">
                <a16:creationId xmlns:a16="http://schemas.microsoft.com/office/drawing/2014/main" id="{F8083C25-9322-4123-BA6A-1F002C5AC178}"/>
              </a:ext>
            </a:extLst>
          </p:cNvPr>
          <p:cNvSpPr>
            <a:spLocks noGrp="1"/>
          </p:cNvSpPr>
          <p:nvPr>
            <p:ph type="pic" sz="quarter" idx="13"/>
          </p:nvPr>
        </p:nvSpPr>
        <p:spPr>
          <a:xfrm>
            <a:off x="5682354" y="0"/>
            <a:ext cx="3461646" cy="6858000"/>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075">
                <a:moveTo>
                  <a:pt x="0" y="5143500"/>
                </a:moveTo>
                <a:lnTo>
                  <a:pt x="1183466" y="1"/>
                </a:lnTo>
                <a:lnTo>
                  <a:pt x="3460649" y="0"/>
                </a:lnTo>
                <a:cubicBezTo>
                  <a:pt x="3459700" y="1716429"/>
                  <a:pt x="3470325" y="3438646"/>
                  <a:pt x="3469376" y="5155075"/>
                </a:cubicBezTo>
                <a:lnTo>
                  <a:pt x="0" y="5143500"/>
                </a:lnTo>
                <a:close/>
              </a:path>
            </a:pathLst>
          </a:custGeom>
          <a:noFill/>
        </p:spPr>
        <p:txBody>
          <a:bodyPr/>
          <a:lstStyle/>
          <a:p>
            <a:pPr lvl="0"/>
            <a:r>
              <a:rPr lang="en-US" noProof="0"/>
              <a:t>Click icon to add picture</a:t>
            </a:r>
          </a:p>
        </p:txBody>
      </p:sp>
      <p:sp>
        <p:nvSpPr>
          <p:cNvPr id="5" name="Date Placeholder 3">
            <a:extLst>
              <a:ext uri="{FF2B5EF4-FFF2-40B4-BE49-F238E27FC236}">
                <a16:creationId xmlns:a16="http://schemas.microsoft.com/office/drawing/2014/main" id="{B94BB099-003D-4E6A-96EA-8A08451144EA}"/>
              </a:ext>
            </a:extLst>
          </p:cNvPr>
          <p:cNvSpPr>
            <a:spLocks noGrp="1"/>
          </p:cNvSpPr>
          <p:nvPr>
            <p:ph type="dt" sz="half" idx="14"/>
          </p:nvPr>
        </p:nvSpPr>
        <p:spPr/>
        <p:txBody>
          <a:bodyPr/>
          <a:lstStyle>
            <a:lvl1pPr>
              <a:defRPr/>
            </a:lvl1pPr>
          </a:lstStyle>
          <a:p>
            <a:pPr>
              <a:defRPr/>
            </a:pPr>
            <a:fld id="{F4EB1B16-47AC-4D2E-99C1-B92EA25D7546}" type="datetime1">
              <a:rPr lang="en-GB"/>
              <a:pPr>
                <a:defRPr/>
              </a:pPr>
              <a:t>12/02/2022</a:t>
            </a:fld>
            <a:endParaRPr lang="en-GB"/>
          </a:p>
        </p:txBody>
      </p:sp>
      <p:sp>
        <p:nvSpPr>
          <p:cNvPr id="6" name="Footer Placeholder 4">
            <a:extLst>
              <a:ext uri="{FF2B5EF4-FFF2-40B4-BE49-F238E27FC236}">
                <a16:creationId xmlns:a16="http://schemas.microsoft.com/office/drawing/2014/main" id="{CB5AFA87-E345-4CA5-8F9E-A61D06BD42A1}"/>
              </a:ext>
            </a:extLst>
          </p:cNvPr>
          <p:cNvSpPr>
            <a:spLocks noGrp="1"/>
          </p:cNvSpPr>
          <p:nvPr>
            <p:ph type="ftr" sz="quarter" idx="15"/>
          </p:nvPr>
        </p:nvSpPr>
        <p:spPr/>
        <p:txBody>
          <a:bodyPr/>
          <a:lstStyle>
            <a:lvl1pPr>
              <a:defRPr/>
            </a:lvl1pPr>
          </a:lstStyle>
          <a:p>
            <a:pPr>
              <a:defRPr/>
            </a:pPr>
            <a:endParaRPr lang="en-GB"/>
          </a:p>
        </p:txBody>
      </p:sp>
      <p:sp>
        <p:nvSpPr>
          <p:cNvPr id="8" name="Slide Number Placeholder 5">
            <a:extLst>
              <a:ext uri="{FF2B5EF4-FFF2-40B4-BE49-F238E27FC236}">
                <a16:creationId xmlns:a16="http://schemas.microsoft.com/office/drawing/2014/main" id="{C9F77067-B4CF-4127-8FAA-C02A3E95EBA8}"/>
              </a:ext>
            </a:extLst>
          </p:cNvPr>
          <p:cNvSpPr>
            <a:spLocks noGrp="1"/>
          </p:cNvSpPr>
          <p:nvPr>
            <p:ph type="sldNum" sz="quarter" idx="16"/>
          </p:nvPr>
        </p:nvSpPr>
        <p:spPr/>
        <p:txBody>
          <a:bodyPr/>
          <a:lstStyle>
            <a:lvl1pPr>
              <a:defRPr/>
            </a:lvl1pPr>
          </a:lstStyle>
          <a:p>
            <a:pPr>
              <a:defRPr/>
            </a:pPr>
            <a:fld id="{135877E6-CFA9-460C-AD53-BE61A6308504}" type="slidenum">
              <a:rPr lang="en-GB"/>
              <a:pPr>
                <a:defRPr/>
              </a:pPr>
              <a:t>‹#›</a:t>
            </a:fld>
            <a:endParaRPr lang="en-GB"/>
          </a:p>
        </p:txBody>
      </p:sp>
    </p:spTree>
    <p:extLst>
      <p:ext uri="{BB962C8B-B14F-4D97-AF65-F5344CB8AC3E}">
        <p14:creationId xmlns:p14="http://schemas.microsoft.com/office/powerpoint/2010/main" val="32506243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3053E6F-F562-4865-866C-DA32BD24462E}"/>
              </a:ext>
            </a:extLst>
          </p:cNvPr>
          <p:cNvSpPr>
            <a:spLocks noGrp="1"/>
          </p:cNvSpPr>
          <p:nvPr>
            <p:ph sz="half" idx="2"/>
          </p:nvPr>
        </p:nvSpPr>
        <p:spPr>
          <a:xfrm>
            <a:off x="462915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DCD42EC-D67E-4769-BCD6-6853A1314718}"/>
              </a:ext>
            </a:extLst>
          </p:cNvPr>
          <p:cNvSpPr>
            <a:spLocks noGrp="1"/>
          </p:cNvSpPr>
          <p:nvPr>
            <p:ph type="dt" sz="half" idx="10"/>
          </p:nvPr>
        </p:nvSpPr>
        <p:spPr/>
        <p:txBody>
          <a:bodyPr/>
          <a:lstStyle>
            <a:lvl1pPr>
              <a:defRPr/>
            </a:lvl1pPr>
          </a:lstStyle>
          <a:p>
            <a:pPr>
              <a:defRPr/>
            </a:pPr>
            <a:fld id="{C11B097B-E4DF-49E1-B374-2855245427A4}" type="datetime1">
              <a:rPr lang="en-GB"/>
              <a:pPr>
                <a:defRPr/>
              </a:pPr>
              <a:t>12/02/2022</a:t>
            </a:fld>
            <a:endParaRPr lang="en-GB"/>
          </a:p>
        </p:txBody>
      </p:sp>
      <p:sp>
        <p:nvSpPr>
          <p:cNvPr id="6" name="Footer Placeholder 5">
            <a:extLst>
              <a:ext uri="{FF2B5EF4-FFF2-40B4-BE49-F238E27FC236}">
                <a16:creationId xmlns:a16="http://schemas.microsoft.com/office/drawing/2014/main" id="{41D32AC5-2C74-4E6B-A329-7D2AC17C6AFE}"/>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6">
            <a:extLst>
              <a:ext uri="{FF2B5EF4-FFF2-40B4-BE49-F238E27FC236}">
                <a16:creationId xmlns:a16="http://schemas.microsoft.com/office/drawing/2014/main" id="{ED4949BA-C7D8-4533-A33A-FA4FDCCBF5AB}"/>
              </a:ext>
            </a:extLst>
          </p:cNvPr>
          <p:cNvSpPr>
            <a:spLocks noGrp="1"/>
          </p:cNvSpPr>
          <p:nvPr>
            <p:ph type="sldNum" sz="quarter" idx="12"/>
          </p:nvPr>
        </p:nvSpPr>
        <p:spPr/>
        <p:txBody>
          <a:bodyPr/>
          <a:lstStyle>
            <a:lvl1pPr>
              <a:defRPr/>
            </a:lvl1pPr>
          </a:lstStyle>
          <a:p>
            <a:pPr>
              <a:defRPr/>
            </a:pPr>
            <a:fld id="{BF2B9201-5EC8-4A99-AE8D-33B2CDA1DBFD}" type="slidenum">
              <a:rPr lang="en-GB"/>
              <a:pPr>
                <a:defRPr/>
              </a:pPr>
              <a:t>‹#›</a:t>
            </a:fld>
            <a:endParaRPr lang="en-GB"/>
          </a:p>
        </p:txBody>
      </p:sp>
    </p:spTree>
    <p:extLst>
      <p:ext uri="{BB962C8B-B14F-4D97-AF65-F5344CB8AC3E}">
        <p14:creationId xmlns:p14="http://schemas.microsoft.com/office/powerpoint/2010/main" val="2171042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and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Picture Placeholder 8">
            <a:extLst>
              <a:ext uri="{FF2B5EF4-FFF2-40B4-BE49-F238E27FC236}">
                <a16:creationId xmlns:a16="http://schemas.microsoft.com/office/drawing/2014/main" id="{124EC5BB-E888-4D27-BEC1-966A6DA6EAE2}"/>
              </a:ext>
            </a:extLst>
          </p:cNvPr>
          <p:cNvSpPr>
            <a:spLocks noGrp="1"/>
          </p:cNvSpPr>
          <p:nvPr>
            <p:ph type="pic" sz="quarter" idx="13"/>
          </p:nvPr>
        </p:nvSpPr>
        <p:spPr>
          <a:xfrm>
            <a:off x="4629600" y="1825626"/>
            <a:ext cx="4143600" cy="3851275"/>
          </a:xfrm>
        </p:spPr>
        <p:txBody>
          <a:bodyPr/>
          <a:lstStyle>
            <a:lvl1pPr>
              <a:defRPr/>
            </a:lvl1pPr>
          </a:lstStyle>
          <a:p>
            <a:pPr lvl="0"/>
            <a:r>
              <a:rPr lang="en-US" noProof="0"/>
              <a:t>Click icon to add picture</a:t>
            </a:r>
            <a:endParaRPr lang="en-GB" noProof="0"/>
          </a:p>
        </p:txBody>
      </p:sp>
      <p:sp>
        <p:nvSpPr>
          <p:cNvPr id="5" name="Date Placeholder 4">
            <a:extLst>
              <a:ext uri="{FF2B5EF4-FFF2-40B4-BE49-F238E27FC236}">
                <a16:creationId xmlns:a16="http://schemas.microsoft.com/office/drawing/2014/main" id="{9CA4AB38-72E8-4EF6-86AE-E57C16D3700E}"/>
              </a:ext>
            </a:extLst>
          </p:cNvPr>
          <p:cNvSpPr>
            <a:spLocks noGrp="1"/>
          </p:cNvSpPr>
          <p:nvPr>
            <p:ph type="dt" sz="half" idx="14"/>
          </p:nvPr>
        </p:nvSpPr>
        <p:spPr/>
        <p:txBody>
          <a:bodyPr/>
          <a:lstStyle>
            <a:lvl1pPr>
              <a:defRPr/>
            </a:lvl1pPr>
          </a:lstStyle>
          <a:p>
            <a:pPr>
              <a:defRPr/>
            </a:pPr>
            <a:fld id="{6CE2869F-F472-45FC-943D-A79C8190976D}" type="datetime1">
              <a:rPr lang="en-GB"/>
              <a:pPr>
                <a:defRPr/>
              </a:pPr>
              <a:t>12/02/2022</a:t>
            </a:fld>
            <a:endParaRPr lang="en-GB"/>
          </a:p>
        </p:txBody>
      </p:sp>
      <p:sp>
        <p:nvSpPr>
          <p:cNvPr id="6" name="Footer Placeholder 5">
            <a:extLst>
              <a:ext uri="{FF2B5EF4-FFF2-40B4-BE49-F238E27FC236}">
                <a16:creationId xmlns:a16="http://schemas.microsoft.com/office/drawing/2014/main" id="{E06DAE7F-C0D3-4540-AC78-5D4E188A0790}"/>
              </a:ext>
            </a:extLst>
          </p:cNvPr>
          <p:cNvSpPr>
            <a:spLocks noGrp="1"/>
          </p:cNvSpPr>
          <p:nvPr>
            <p:ph type="ftr" sz="quarter" idx="15"/>
          </p:nvPr>
        </p:nvSpPr>
        <p:spPr/>
        <p:txBody>
          <a:bodyPr/>
          <a:lstStyle>
            <a:lvl1pPr>
              <a:defRPr/>
            </a:lvl1pPr>
          </a:lstStyle>
          <a:p>
            <a:pPr>
              <a:defRPr/>
            </a:pPr>
            <a:endParaRPr lang="en-GB"/>
          </a:p>
        </p:txBody>
      </p:sp>
      <p:sp>
        <p:nvSpPr>
          <p:cNvPr id="7" name="Slide Number Placeholder 6">
            <a:extLst>
              <a:ext uri="{FF2B5EF4-FFF2-40B4-BE49-F238E27FC236}">
                <a16:creationId xmlns:a16="http://schemas.microsoft.com/office/drawing/2014/main" id="{E67D26BF-432E-4C86-8331-C1345B599187}"/>
              </a:ext>
            </a:extLst>
          </p:cNvPr>
          <p:cNvSpPr>
            <a:spLocks noGrp="1"/>
          </p:cNvSpPr>
          <p:nvPr>
            <p:ph type="sldNum" sz="quarter" idx="16"/>
          </p:nvPr>
        </p:nvSpPr>
        <p:spPr/>
        <p:txBody>
          <a:bodyPr/>
          <a:lstStyle>
            <a:lvl1pPr>
              <a:defRPr/>
            </a:lvl1pPr>
          </a:lstStyle>
          <a:p>
            <a:pPr>
              <a:defRPr/>
            </a:pPr>
            <a:fld id="{E2187135-3C6A-4087-ACD3-911A6D361F8E}" type="slidenum">
              <a:rPr lang="en-GB"/>
              <a:pPr>
                <a:defRPr/>
              </a:pPr>
              <a:t>‹#›</a:t>
            </a:fld>
            <a:endParaRPr lang="en-GB"/>
          </a:p>
        </p:txBody>
      </p:sp>
    </p:spTree>
    <p:extLst>
      <p:ext uri="{BB962C8B-B14F-4D97-AF65-F5344CB8AC3E}">
        <p14:creationId xmlns:p14="http://schemas.microsoft.com/office/powerpoint/2010/main" val="37301332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66A58D-B396-42C3-A446-062954CF9B77}"/>
              </a:ext>
            </a:extLst>
          </p:cNvPr>
          <p:cNvSpPr/>
          <p:nvPr/>
        </p:nvSpPr>
        <p:spPr>
          <a:xfrm>
            <a:off x="0" y="0"/>
            <a:ext cx="9144000" cy="56324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 name="Picture Placeholder 4">
            <a:extLst>
              <a:ext uri="{FF2B5EF4-FFF2-40B4-BE49-F238E27FC236}">
                <a16:creationId xmlns:a16="http://schemas.microsoft.com/office/drawing/2014/main" id="{98CD2CEE-C7C6-454F-BABA-D3C681293B7D}"/>
              </a:ext>
            </a:extLst>
          </p:cNvPr>
          <p:cNvSpPr>
            <a:spLocks noGrp="1"/>
          </p:cNvSpPr>
          <p:nvPr>
            <p:ph type="pic" sz="quarter" idx="13"/>
          </p:nvPr>
        </p:nvSpPr>
        <p:spPr>
          <a:xfrm>
            <a:off x="370800" y="447566"/>
            <a:ext cx="8402400" cy="4737451"/>
          </a:xfrm>
          <a:prstGeom prst="rect">
            <a:avLst/>
          </a:prstGeom>
        </p:spPr>
        <p:txBody>
          <a:bodyPr/>
          <a:lstStyle>
            <a:lvl1pPr>
              <a:defRPr/>
            </a:lvl1pPr>
          </a:lstStyle>
          <a:p>
            <a:pPr lvl="0"/>
            <a:r>
              <a:rPr lang="en-US" noProof="0"/>
              <a:t>Click icon to add picture</a:t>
            </a:r>
          </a:p>
        </p:txBody>
      </p:sp>
      <p:sp>
        <p:nvSpPr>
          <p:cNvPr id="9" name="Title 1">
            <a:extLst>
              <a:ext uri="{FF2B5EF4-FFF2-40B4-BE49-F238E27FC236}">
                <a16:creationId xmlns:a16="http://schemas.microsoft.com/office/drawing/2014/main" id="{E5AB8804-944C-44FE-AC90-21977F1B78F3}"/>
              </a:ext>
            </a:extLst>
          </p:cNvPr>
          <p:cNvSpPr>
            <a:spLocks noGrp="1"/>
          </p:cNvSpPr>
          <p:nvPr>
            <p:ph type="title"/>
          </p:nvPr>
        </p:nvSpPr>
        <p:spPr>
          <a:xfrm>
            <a:off x="5628824" y="5797497"/>
            <a:ext cx="3143250" cy="920396"/>
          </a:xfrm>
        </p:spPr>
        <p:txBody>
          <a:bodyPr anchor="b"/>
          <a:lstStyle>
            <a:lvl1pPr>
              <a:defRPr sz="2400"/>
            </a:lvl1pPr>
          </a:lstStyle>
          <a:p>
            <a:r>
              <a:rPr lang="en-US"/>
              <a:t>Click to edit Master title style</a:t>
            </a:r>
            <a:endParaRPr lang="en-GB"/>
          </a:p>
        </p:txBody>
      </p:sp>
      <p:sp>
        <p:nvSpPr>
          <p:cNvPr id="5" name="Date Placeholder 2">
            <a:extLst>
              <a:ext uri="{FF2B5EF4-FFF2-40B4-BE49-F238E27FC236}">
                <a16:creationId xmlns:a16="http://schemas.microsoft.com/office/drawing/2014/main" id="{F96EE377-27A5-4D9F-9F29-FCA7B3086870}"/>
              </a:ext>
            </a:extLst>
          </p:cNvPr>
          <p:cNvSpPr>
            <a:spLocks noGrp="1"/>
          </p:cNvSpPr>
          <p:nvPr>
            <p:ph type="dt" sz="half" idx="14"/>
          </p:nvPr>
        </p:nvSpPr>
        <p:spPr/>
        <p:txBody>
          <a:bodyPr/>
          <a:lstStyle>
            <a:lvl1pPr>
              <a:defRPr/>
            </a:lvl1pPr>
          </a:lstStyle>
          <a:p>
            <a:pPr>
              <a:defRPr/>
            </a:pPr>
            <a:fld id="{2344F369-CAD3-4818-9564-EF163E89707B}" type="datetime1">
              <a:rPr lang="en-GB"/>
              <a:pPr>
                <a:defRPr/>
              </a:pPr>
              <a:t>12/02/2022</a:t>
            </a:fld>
            <a:endParaRPr lang="en-GB"/>
          </a:p>
        </p:txBody>
      </p:sp>
      <p:sp>
        <p:nvSpPr>
          <p:cNvPr id="7" name="Footer Placeholder 3">
            <a:extLst>
              <a:ext uri="{FF2B5EF4-FFF2-40B4-BE49-F238E27FC236}">
                <a16:creationId xmlns:a16="http://schemas.microsoft.com/office/drawing/2014/main" id="{E42783E8-983A-49E7-8F46-3379DBB4CB71}"/>
              </a:ext>
            </a:extLst>
          </p:cNvPr>
          <p:cNvSpPr>
            <a:spLocks noGrp="1"/>
          </p:cNvSpPr>
          <p:nvPr>
            <p:ph type="ftr" sz="quarter" idx="15"/>
          </p:nvPr>
        </p:nvSpPr>
        <p:spPr/>
        <p:txBody>
          <a:bodyPr/>
          <a:lstStyle>
            <a:lvl1pPr>
              <a:defRPr/>
            </a:lvl1pPr>
          </a:lstStyle>
          <a:p>
            <a:pPr>
              <a:defRPr/>
            </a:pPr>
            <a:endParaRPr lang="en-GB"/>
          </a:p>
        </p:txBody>
      </p:sp>
      <p:sp>
        <p:nvSpPr>
          <p:cNvPr id="8" name="Slide Number Placeholder 4">
            <a:extLst>
              <a:ext uri="{FF2B5EF4-FFF2-40B4-BE49-F238E27FC236}">
                <a16:creationId xmlns:a16="http://schemas.microsoft.com/office/drawing/2014/main" id="{B5FDFADE-E8C6-42A5-8E98-F27EDC3F28BA}"/>
              </a:ext>
            </a:extLst>
          </p:cNvPr>
          <p:cNvSpPr>
            <a:spLocks noGrp="1"/>
          </p:cNvSpPr>
          <p:nvPr>
            <p:ph type="sldNum" sz="quarter" idx="16"/>
          </p:nvPr>
        </p:nvSpPr>
        <p:spPr/>
        <p:txBody>
          <a:bodyPr/>
          <a:lstStyle>
            <a:lvl1pPr>
              <a:defRPr/>
            </a:lvl1pPr>
          </a:lstStyle>
          <a:p>
            <a:pPr>
              <a:defRPr/>
            </a:pPr>
            <a:fld id="{27ED585F-DF48-42F9-ACBA-3B0DA106ABCE}" type="slidenum">
              <a:rPr lang="en-GB"/>
              <a:pPr>
                <a:defRPr/>
              </a:pPr>
              <a:t>‹#›</a:t>
            </a:fld>
            <a:endParaRPr lang="en-GB"/>
          </a:p>
        </p:txBody>
      </p:sp>
    </p:spTree>
    <p:extLst>
      <p:ext uri="{BB962C8B-B14F-4D97-AF65-F5344CB8AC3E}">
        <p14:creationId xmlns:p14="http://schemas.microsoft.com/office/powerpoint/2010/main" val="32407918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ull Bleed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1DD2EA03-0958-4D81-9330-2608322C4FFA}"/>
              </a:ext>
            </a:extLst>
          </p:cNvPr>
          <p:cNvSpPr>
            <a:spLocks noGrp="1"/>
          </p:cNvSpPr>
          <p:nvPr>
            <p:ph type="pic" sz="quarter" idx="13"/>
          </p:nvPr>
        </p:nvSpPr>
        <p:spPr>
          <a:xfrm>
            <a:off x="0" y="0"/>
            <a:ext cx="9144000" cy="5689600"/>
          </a:xfrm>
          <a:prstGeom prst="rect">
            <a:avLst/>
          </a:prstGeom>
        </p:spPr>
        <p:txBody>
          <a:bodyPr/>
          <a:lstStyle>
            <a:lvl1pPr>
              <a:defRPr/>
            </a:lvl1pPr>
          </a:lstStyle>
          <a:p>
            <a:pPr lvl="0"/>
            <a:r>
              <a:rPr lang="en-US" noProof="0"/>
              <a:t>Click icon to add picture</a:t>
            </a:r>
          </a:p>
        </p:txBody>
      </p:sp>
      <p:sp>
        <p:nvSpPr>
          <p:cNvPr id="8" name="Title 1">
            <a:extLst>
              <a:ext uri="{FF2B5EF4-FFF2-40B4-BE49-F238E27FC236}">
                <a16:creationId xmlns:a16="http://schemas.microsoft.com/office/drawing/2014/main" id="{B52A7153-D257-4B24-9EEA-C9A3F1D1EE96}"/>
              </a:ext>
            </a:extLst>
          </p:cNvPr>
          <p:cNvSpPr>
            <a:spLocks noGrp="1"/>
          </p:cNvSpPr>
          <p:nvPr>
            <p:ph type="title"/>
          </p:nvPr>
        </p:nvSpPr>
        <p:spPr>
          <a:xfrm>
            <a:off x="5628824" y="5797497"/>
            <a:ext cx="3143250" cy="920396"/>
          </a:xfrm>
        </p:spPr>
        <p:txBody>
          <a:bodyPr anchor="b"/>
          <a:lstStyle>
            <a:lvl1pPr>
              <a:defRPr sz="2400"/>
            </a:lvl1pPr>
          </a:lstStyle>
          <a:p>
            <a:r>
              <a:rPr lang="en-US"/>
              <a:t>Click to edit Master title style</a:t>
            </a:r>
            <a:endParaRPr lang="en-GB"/>
          </a:p>
        </p:txBody>
      </p:sp>
      <p:sp>
        <p:nvSpPr>
          <p:cNvPr id="4" name="Date Placeholder 2">
            <a:extLst>
              <a:ext uri="{FF2B5EF4-FFF2-40B4-BE49-F238E27FC236}">
                <a16:creationId xmlns:a16="http://schemas.microsoft.com/office/drawing/2014/main" id="{F6F9ADFD-16F6-4241-872B-7E5F486CF54E}"/>
              </a:ext>
            </a:extLst>
          </p:cNvPr>
          <p:cNvSpPr>
            <a:spLocks noGrp="1"/>
          </p:cNvSpPr>
          <p:nvPr>
            <p:ph type="dt" sz="half" idx="14"/>
          </p:nvPr>
        </p:nvSpPr>
        <p:spPr/>
        <p:txBody>
          <a:bodyPr/>
          <a:lstStyle>
            <a:lvl1pPr>
              <a:defRPr/>
            </a:lvl1pPr>
          </a:lstStyle>
          <a:p>
            <a:pPr>
              <a:defRPr/>
            </a:pPr>
            <a:fld id="{84B89B2E-8B73-46F8-AF95-17249E246D86}" type="datetime1">
              <a:rPr lang="en-GB"/>
              <a:pPr>
                <a:defRPr/>
              </a:pPr>
              <a:t>12/02/2022</a:t>
            </a:fld>
            <a:endParaRPr lang="en-GB"/>
          </a:p>
        </p:txBody>
      </p:sp>
      <p:sp>
        <p:nvSpPr>
          <p:cNvPr id="5" name="Footer Placeholder 3">
            <a:extLst>
              <a:ext uri="{FF2B5EF4-FFF2-40B4-BE49-F238E27FC236}">
                <a16:creationId xmlns:a16="http://schemas.microsoft.com/office/drawing/2014/main" id="{EC78599B-A145-4B2D-AA41-72A52C28EB7F}"/>
              </a:ext>
            </a:extLst>
          </p:cNvPr>
          <p:cNvSpPr>
            <a:spLocks noGrp="1"/>
          </p:cNvSpPr>
          <p:nvPr>
            <p:ph type="ftr" sz="quarter" idx="15"/>
          </p:nvPr>
        </p:nvSpPr>
        <p:spPr/>
        <p:txBody>
          <a:bodyPr/>
          <a:lstStyle>
            <a:lvl1pPr>
              <a:defRPr/>
            </a:lvl1pPr>
          </a:lstStyle>
          <a:p>
            <a:pPr>
              <a:defRPr/>
            </a:pPr>
            <a:endParaRPr lang="en-GB"/>
          </a:p>
        </p:txBody>
      </p:sp>
      <p:sp>
        <p:nvSpPr>
          <p:cNvPr id="7" name="Slide Number Placeholder 4">
            <a:extLst>
              <a:ext uri="{FF2B5EF4-FFF2-40B4-BE49-F238E27FC236}">
                <a16:creationId xmlns:a16="http://schemas.microsoft.com/office/drawing/2014/main" id="{19C5473B-821B-4642-AB8D-2DB9153728D7}"/>
              </a:ext>
            </a:extLst>
          </p:cNvPr>
          <p:cNvSpPr>
            <a:spLocks noGrp="1"/>
          </p:cNvSpPr>
          <p:nvPr>
            <p:ph type="sldNum" sz="quarter" idx="16"/>
          </p:nvPr>
        </p:nvSpPr>
        <p:spPr/>
        <p:txBody>
          <a:bodyPr/>
          <a:lstStyle>
            <a:lvl1pPr>
              <a:defRPr/>
            </a:lvl1pPr>
          </a:lstStyle>
          <a:p>
            <a:pPr>
              <a:defRPr/>
            </a:pPr>
            <a:fld id="{00DFE09A-49D6-4A62-B4AA-BD55395534F5}" type="slidenum">
              <a:rPr lang="en-GB"/>
              <a:pPr>
                <a:defRPr/>
              </a:pPr>
              <a:t>‹#›</a:t>
            </a:fld>
            <a:endParaRPr lang="en-GB"/>
          </a:p>
        </p:txBody>
      </p:sp>
    </p:spTree>
    <p:extLst>
      <p:ext uri="{BB962C8B-B14F-4D97-AF65-F5344CB8AC3E}">
        <p14:creationId xmlns:p14="http://schemas.microsoft.com/office/powerpoint/2010/main" val="31041832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244F-AB7D-4A1B-B659-7C45DEE6D9E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9C48F8E-3C8E-45C7-9C5C-DBA7BBEF4D61}"/>
              </a:ext>
            </a:extLst>
          </p:cNvPr>
          <p:cNvSpPr>
            <a:spLocks noGrp="1"/>
          </p:cNvSpPr>
          <p:nvPr>
            <p:ph type="dt" sz="half" idx="10"/>
          </p:nvPr>
        </p:nvSpPr>
        <p:spPr/>
        <p:txBody>
          <a:bodyPr/>
          <a:lstStyle>
            <a:lvl1pPr>
              <a:defRPr/>
            </a:lvl1pPr>
          </a:lstStyle>
          <a:p>
            <a:pPr>
              <a:defRPr/>
            </a:pPr>
            <a:fld id="{7369C7AC-9293-42D1-9E05-A19086982E44}" type="datetime1">
              <a:rPr lang="en-GB"/>
              <a:pPr>
                <a:defRPr/>
              </a:pPr>
              <a:t>12/02/2022</a:t>
            </a:fld>
            <a:endParaRPr lang="en-GB"/>
          </a:p>
        </p:txBody>
      </p:sp>
      <p:sp>
        <p:nvSpPr>
          <p:cNvPr id="4" name="Footer Placeholder 3">
            <a:extLst>
              <a:ext uri="{FF2B5EF4-FFF2-40B4-BE49-F238E27FC236}">
                <a16:creationId xmlns:a16="http://schemas.microsoft.com/office/drawing/2014/main" id="{B879EBD9-BAAC-4038-BEBC-7D2E983483E4}"/>
              </a:ext>
            </a:extLst>
          </p:cNvPr>
          <p:cNvSpPr>
            <a:spLocks noGrp="1"/>
          </p:cNvSpPr>
          <p:nvPr>
            <p:ph type="ftr" sz="quarter" idx="11"/>
          </p:nvPr>
        </p:nvSpPr>
        <p:spPr/>
        <p:txBody>
          <a:bodyPr/>
          <a:lstStyle>
            <a:lvl1pPr>
              <a:defRPr/>
            </a:lvl1pPr>
          </a:lstStyle>
          <a:p>
            <a:pPr>
              <a:defRPr/>
            </a:pPr>
            <a:endParaRPr lang="en-GB"/>
          </a:p>
        </p:txBody>
      </p:sp>
      <p:sp>
        <p:nvSpPr>
          <p:cNvPr id="5" name="Slide Number Placeholder 4">
            <a:extLst>
              <a:ext uri="{FF2B5EF4-FFF2-40B4-BE49-F238E27FC236}">
                <a16:creationId xmlns:a16="http://schemas.microsoft.com/office/drawing/2014/main" id="{FF6A7F8A-D798-4C76-9F5F-9919DE0EE38B}"/>
              </a:ext>
            </a:extLst>
          </p:cNvPr>
          <p:cNvSpPr>
            <a:spLocks noGrp="1"/>
          </p:cNvSpPr>
          <p:nvPr>
            <p:ph type="sldNum" sz="quarter" idx="12"/>
          </p:nvPr>
        </p:nvSpPr>
        <p:spPr/>
        <p:txBody>
          <a:bodyPr/>
          <a:lstStyle>
            <a:lvl1pPr>
              <a:defRPr/>
            </a:lvl1pPr>
          </a:lstStyle>
          <a:p>
            <a:pPr>
              <a:defRPr/>
            </a:pPr>
            <a:fld id="{E2A8EE50-6068-4827-B651-6F9B5B0487E3}" type="slidenum">
              <a:rPr lang="en-GB"/>
              <a:pPr>
                <a:defRPr/>
              </a:pPr>
              <a:t>‹#›</a:t>
            </a:fld>
            <a:endParaRPr lang="en-GB"/>
          </a:p>
        </p:txBody>
      </p:sp>
    </p:spTree>
    <p:extLst>
      <p:ext uri="{BB962C8B-B14F-4D97-AF65-F5344CB8AC3E}">
        <p14:creationId xmlns:p14="http://schemas.microsoft.com/office/powerpoint/2010/main" val="18246931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A640DC-E041-40D6-9DDB-740E2BFC31EB}"/>
              </a:ext>
            </a:extLst>
          </p:cNvPr>
          <p:cNvSpPr>
            <a:spLocks noGrp="1"/>
          </p:cNvSpPr>
          <p:nvPr>
            <p:ph type="dt" sz="half" idx="10"/>
          </p:nvPr>
        </p:nvSpPr>
        <p:spPr/>
        <p:txBody>
          <a:bodyPr/>
          <a:lstStyle>
            <a:lvl1pPr>
              <a:defRPr/>
            </a:lvl1pPr>
          </a:lstStyle>
          <a:p>
            <a:pPr>
              <a:defRPr/>
            </a:pPr>
            <a:fld id="{09B709EE-233D-4379-A7DA-B5504C3CAFFC}" type="datetime1">
              <a:rPr lang="en-GB"/>
              <a:pPr>
                <a:defRPr/>
              </a:pPr>
              <a:t>12/02/2022</a:t>
            </a:fld>
            <a:endParaRPr lang="en-GB"/>
          </a:p>
        </p:txBody>
      </p:sp>
      <p:sp>
        <p:nvSpPr>
          <p:cNvPr id="3" name="Footer Placeholder 2">
            <a:extLst>
              <a:ext uri="{FF2B5EF4-FFF2-40B4-BE49-F238E27FC236}">
                <a16:creationId xmlns:a16="http://schemas.microsoft.com/office/drawing/2014/main" id="{4C3B89F3-DEAE-4E61-9A35-C774EAE32C58}"/>
              </a:ext>
            </a:extLst>
          </p:cNvPr>
          <p:cNvSpPr>
            <a:spLocks noGrp="1"/>
          </p:cNvSpPr>
          <p:nvPr>
            <p:ph type="ftr" sz="quarter" idx="11"/>
          </p:nvPr>
        </p:nvSpPr>
        <p:spPr/>
        <p:txBody>
          <a:bodyPr/>
          <a:lstStyle>
            <a:lvl1pPr>
              <a:defRPr/>
            </a:lvl1pPr>
          </a:lstStyle>
          <a:p>
            <a:pPr>
              <a:defRPr/>
            </a:pPr>
            <a:endParaRPr lang="en-GB"/>
          </a:p>
        </p:txBody>
      </p:sp>
      <p:sp>
        <p:nvSpPr>
          <p:cNvPr id="4" name="Slide Number Placeholder 3">
            <a:extLst>
              <a:ext uri="{FF2B5EF4-FFF2-40B4-BE49-F238E27FC236}">
                <a16:creationId xmlns:a16="http://schemas.microsoft.com/office/drawing/2014/main" id="{22538F62-7902-4236-8585-C47EE118DC1F}"/>
              </a:ext>
            </a:extLst>
          </p:cNvPr>
          <p:cNvSpPr>
            <a:spLocks noGrp="1"/>
          </p:cNvSpPr>
          <p:nvPr>
            <p:ph type="sldNum" sz="quarter" idx="12"/>
          </p:nvPr>
        </p:nvSpPr>
        <p:spPr/>
        <p:txBody>
          <a:bodyPr/>
          <a:lstStyle>
            <a:lvl1pPr>
              <a:defRPr/>
            </a:lvl1pPr>
          </a:lstStyle>
          <a:p>
            <a:pPr>
              <a:defRPr/>
            </a:pPr>
            <a:fld id="{98437914-C2B2-4ECE-B1A4-B638D880D97A}" type="slidenum">
              <a:rPr lang="en-GB"/>
              <a:pPr>
                <a:defRPr/>
              </a:pPr>
              <a:t>‹#›</a:t>
            </a:fld>
            <a:endParaRPr lang="en-GB"/>
          </a:p>
        </p:txBody>
      </p:sp>
    </p:spTree>
    <p:extLst>
      <p:ext uri="{BB962C8B-B14F-4D97-AF65-F5344CB8AC3E}">
        <p14:creationId xmlns:p14="http://schemas.microsoft.com/office/powerpoint/2010/main" val="39760736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1_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28626" y="455084"/>
            <a:ext cx="8445500" cy="1206880"/>
          </a:xfrm>
          <a:prstGeom prst="rect">
            <a:avLst/>
          </a:prstGeom>
        </p:spPr>
        <p:txBody>
          <a:bodyPr/>
          <a:lstStyle>
            <a:lvl1pPr marL="0" indent="0">
              <a:buNone/>
              <a:defRPr b="1">
                <a:latin typeface="Sanchez" charset="0"/>
                <a:ea typeface="Sanchez" charset="0"/>
                <a:cs typeface="Sanchez" charset="0"/>
              </a:defRPr>
            </a:lvl1pPr>
            <a:lvl2pPr>
              <a:defRPr b="1">
                <a:latin typeface="Sanchez" charset="0"/>
                <a:ea typeface="Sanchez" charset="0"/>
                <a:cs typeface="Sanchez" charset="0"/>
              </a:defRPr>
            </a:lvl2pPr>
            <a:lvl3pPr>
              <a:defRPr b="1">
                <a:latin typeface="Sanchez" charset="0"/>
                <a:ea typeface="Sanchez" charset="0"/>
                <a:cs typeface="Sanchez" charset="0"/>
              </a:defRPr>
            </a:lvl3pPr>
            <a:lvl4pPr>
              <a:defRPr b="1">
                <a:latin typeface="Sanchez" charset="0"/>
                <a:ea typeface="Sanchez" charset="0"/>
                <a:cs typeface="Sanchez" charset="0"/>
              </a:defRPr>
            </a:lvl4pPr>
            <a:lvl5pPr>
              <a:defRPr b="1">
                <a:latin typeface="Sanchez" charset="0"/>
                <a:ea typeface="Sanchez" charset="0"/>
                <a:cs typeface="Sanchez" charset="0"/>
              </a:defRPr>
            </a:lvl5pPr>
          </a:lstStyle>
          <a:p>
            <a:pPr lvl="0"/>
            <a:r>
              <a:rPr lang="en-US"/>
              <a:t>Edit Master text styles</a:t>
            </a:r>
          </a:p>
        </p:txBody>
      </p:sp>
      <p:sp>
        <p:nvSpPr>
          <p:cNvPr id="7" name="Text Placeholder 6"/>
          <p:cNvSpPr>
            <a:spLocks noGrp="1"/>
          </p:cNvSpPr>
          <p:nvPr>
            <p:ph type="body" sz="quarter" idx="12"/>
          </p:nvPr>
        </p:nvSpPr>
        <p:spPr>
          <a:xfrm>
            <a:off x="428626" y="1790301"/>
            <a:ext cx="8450263" cy="3901417"/>
          </a:xfrm>
          <a:prstGeom prst="rect">
            <a:avLst/>
          </a:prstGeom>
        </p:spPr>
        <p:txBody>
          <a:bodyPr/>
          <a:lstStyle>
            <a:lvl1pPr marL="457189" indent="-457189">
              <a:buFont typeface="Arial" charset="0"/>
              <a:buChar char="•"/>
              <a:defRPr>
                <a:latin typeface="Arial" charset="0"/>
                <a:ea typeface="Arial" charset="0"/>
                <a:cs typeface="Arial" charset="0"/>
              </a:defRPr>
            </a:lvl1pPr>
            <a:lvl2pPr marL="914378" indent="-457189">
              <a:buFont typeface="Arial" charset="0"/>
              <a:buChar char="•"/>
              <a:defRPr>
                <a:latin typeface="Arial" charset="0"/>
                <a:ea typeface="Arial" charset="0"/>
                <a:cs typeface="Arial" charset="0"/>
              </a:defRPr>
            </a:lvl2pPr>
            <a:lvl3pPr marL="1257269" indent="-342892">
              <a:buFont typeface="Arial" charset="0"/>
              <a:buChar char="•"/>
              <a:defRPr>
                <a:latin typeface="Arial" charset="0"/>
                <a:ea typeface="Arial" charset="0"/>
                <a:cs typeface="Arial" charset="0"/>
              </a:defRPr>
            </a:lvl3pPr>
            <a:lvl4pPr marL="1714457" indent="-342892">
              <a:buFont typeface="Arial" charset="0"/>
              <a:buChar char="•"/>
              <a:defRPr>
                <a:latin typeface="Arial" charset="0"/>
                <a:ea typeface="Arial" charset="0"/>
                <a:cs typeface="Arial" charset="0"/>
              </a:defRPr>
            </a:lvl4pPr>
            <a:lvl5pPr marL="2171646" indent="-342892">
              <a:buFont typeface="Arial" charset="0"/>
              <a:buChar char="•"/>
              <a:defRPr>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2">
            <a:extLst>
              <a:ext uri="{FF2B5EF4-FFF2-40B4-BE49-F238E27FC236}">
                <a16:creationId xmlns:a16="http://schemas.microsoft.com/office/drawing/2014/main" id="{AF351A20-3A9E-49E7-A28B-82E0BE7C06E3}"/>
              </a:ext>
            </a:extLst>
          </p:cNvPr>
          <p:cNvSpPr>
            <a:spLocks noGrp="1"/>
          </p:cNvSpPr>
          <p:nvPr>
            <p:ph type="sldNum" sz="quarter" idx="13"/>
          </p:nvPr>
        </p:nvSpPr>
        <p:spPr/>
        <p:txBody>
          <a:bodyPr/>
          <a:lstStyle>
            <a:lvl1pPr>
              <a:defRPr/>
            </a:lvl1pPr>
          </a:lstStyle>
          <a:p>
            <a:pPr>
              <a:defRPr/>
            </a:pPr>
            <a:fld id="{06A260EA-B344-4EA9-92A2-EB281764C70A}" type="slidenum">
              <a:rPr lang="en-US"/>
              <a:pPr>
                <a:defRPr/>
              </a:pPr>
              <a:t>‹#›</a:t>
            </a:fld>
            <a:endParaRPr lang="en-US"/>
          </a:p>
        </p:txBody>
      </p:sp>
    </p:spTree>
    <p:extLst>
      <p:ext uri="{BB962C8B-B14F-4D97-AF65-F5344CB8AC3E}">
        <p14:creationId xmlns:p14="http://schemas.microsoft.com/office/powerpoint/2010/main" val="5247443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65163" y="2417763"/>
            <a:ext cx="4592637" cy="1439862"/>
          </a:xfrm>
        </p:spPr>
        <p:txBody>
          <a:bodyPr/>
          <a:lstStyle>
            <a:lvl1pPr>
              <a:defRPr sz="4000">
                <a:solidFill>
                  <a:srgbClr val="69923A"/>
                </a:solidFill>
              </a:defRPr>
            </a:lvl1pPr>
          </a:lstStyle>
          <a:p>
            <a:r>
              <a:rPr lang="en-GB"/>
              <a:t>Click to edit Master title style</a:t>
            </a:r>
          </a:p>
        </p:txBody>
      </p:sp>
      <p:sp>
        <p:nvSpPr>
          <p:cNvPr id="3075" name="Rectangle 3"/>
          <p:cNvSpPr>
            <a:spLocks noGrp="1" noChangeArrowheads="1"/>
          </p:cNvSpPr>
          <p:nvPr>
            <p:ph type="subTitle" idx="1"/>
          </p:nvPr>
        </p:nvSpPr>
        <p:spPr>
          <a:xfrm>
            <a:off x="665163" y="5029200"/>
            <a:ext cx="3068637" cy="1239838"/>
          </a:xfrm>
        </p:spPr>
        <p:txBody>
          <a:bodyPr/>
          <a:lstStyle>
            <a:lvl1pPr marL="0" indent="0">
              <a:lnSpc>
                <a:spcPct val="100000"/>
              </a:lnSpc>
              <a:buFontTx/>
              <a:buNone/>
              <a:defRPr>
                <a:solidFill>
                  <a:srgbClr val="69923A"/>
                </a:solidFill>
              </a:defRPr>
            </a:lvl1pPr>
          </a:lstStyle>
          <a:p>
            <a:r>
              <a:rPr lang="en-GB"/>
              <a:t>Click to edit Master subtitle style</a:t>
            </a:r>
          </a:p>
        </p:txBody>
      </p:sp>
    </p:spTree>
    <p:extLst>
      <p:ext uri="{BB962C8B-B14F-4D97-AF65-F5344CB8AC3E}">
        <p14:creationId xmlns:p14="http://schemas.microsoft.com/office/powerpoint/2010/main" val="115812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954088" y="2093913"/>
            <a:ext cx="3706812" cy="4024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813300" y="2093913"/>
            <a:ext cx="3706813" cy="4024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1480217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and subtitle">
    <p:spTree>
      <p:nvGrpSpPr>
        <p:cNvPr id="1" name=""/>
        <p:cNvGrpSpPr/>
        <p:nvPr/>
      </p:nvGrpSpPr>
      <p:grpSpPr>
        <a:xfrm>
          <a:off x="0" y="0"/>
          <a:ext cx="0" cy="0"/>
          <a:chOff x="0" y="0"/>
          <a:chExt cx="0" cy="0"/>
        </a:xfrm>
      </p:grpSpPr>
      <p:sp>
        <p:nvSpPr>
          <p:cNvPr id="2" name="Title 1"/>
          <p:cNvSpPr>
            <a:spLocks noGrp="1"/>
          </p:cNvSpPr>
          <p:nvPr>
            <p:ph type="ctrTitle"/>
          </p:nvPr>
        </p:nvSpPr>
        <p:spPr>
          <a:xfrm>
            <a:off x="251520" y="1844827"/>
            <a:ext cx="8640960" cy="1470025"/>
          </a:xfrm>
        </p:spPr>
        <p:txBody>
          <a:bodyPr anchor="b">
            <a:normAutofit/>
          </a:bodyPr>
          <a:lstStyle>
            <a:lvl1pPr algn="l">
              <a:defRPr sz="2700">
                <a:solidFill>
                  <a:srgbClr val="9A1D2B"/>
                </a:solidFill>
                <a:latin typeface="Arial" pitchFamily="34" charset="0"/>
                <a:cs typeface="Arial" pitchFamily="34" charset="0"/>
              </a:defRPr>
            </a:lvl1pPr>
          </a:lstStyle>
          <a:p>
            <a:r>
              <a:rPr lang="en-US"/>
              <a:t>Click to edit Master title style</a:t>
            </a:r>
            <a:endParaRPr lang="en-GB"/>
          </a:p>
        </p:txBody>
      </p:sp>
      <p:sp>
        <p:nvSpPr>
          <p:cNvPr id="3" name="Subtitle 2"/>
          <p:cNvSpPr>
            <a:spLocks noGrp="1"/>
          </p:cNvSpPr>
          <p:nvPr>
            <p:ph type="subTitle" idx="1"/>
          </p:nvPr>
        </p:nvSpPr>
        <p:spPr>
          <a:xfrm>
            <a:off x="251520" y="3356992"/>
            <a:ext cx="8640960" cy="1752600"/>
          </a:xfrm>
        </p:spPr>
        <p:txBody>
          <a:bodyPr/>
          <a:lstStyle>
            <a:lvl1pPr marL="0" indent="0" algn="l">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GB"/>
          </a:p>
        </p:txBody>
      </p:sp>
      <p:sp>
        <p:nvSpPr>
          <p:cNvPr id="4" name="Footer Placeholder 4">
            <a:extLst>
              <a:ext uri="{FF2B5EF4-FFF2-40B4-BE49-F238E27FC236}">
                <a16:creationId xmlns:a16="http://schemas.microsoft.com/office/drawing/2014/main" id="{B7CFCE3D-D608-49AB-97F2-267F3F7D630B}"/>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8C4637C2-F7C4-43C4-9C13-61A873A3C14F}"/>
              </a:ext>
            </a:extLst>
          </p:cNvPr>
          <p:cNvSpPr>
            <a:spLocks noGrp="1"/>
          </p:cNvSpPr>
          <p:nvPr>
            <p:ph type="sldNum" sz="quarter" idx="11"/>
          </p:nvPr>
        </p:nvSpPr>
        <p:spPr/>
        <p:txBody>
          <a:bodyPr/>
          <a:lstStyle>
            <a:lvl1pPr>
              <a:defRPr/>
            </a:lvl1pPr>
          </a:lstStyle>
          <a:p>
            <a:pPr>
              <a:defRPr/>
            </a:pPr>
            <a:fld id="{649B172B-8142-4EA9-B039-A9FB78958D4B}" type="slidenum">
              <a:rPr lang="en-GB" altLang="en-US"/>
              <a:pPr>
                <a:defRPr/>
              </a:pPr>
              <a:t>‹#›</a:t>
            </a:fld>
            <a:endParaRPr lang="en-GB" altLang="en-US"/>
          </a:p>
        </p:txBody>
      </p:sp>
    </p:spTree>
    <p:extLst>
      <p:ext uri="{BB962C8B-B14F-4D97-AF65-F5344CB8AC3E}">
        <p14:creationId xmlns:p14="http://schemas.microsoft.com/office/powerpoint/2010/main" val="3324547262"/>
      </p:ext>
    </p:extLst>
  </p:cSld>
  <p:clrMapOvr>
    <a:masterClrMapping/>
  </p:clrMapOvr>
  <p:transition spd="slow">
    <p:random/>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1520" y="1196752"/>
            <a:ext cx="8640960" cy="1143000"/>
          </a:xfrm>
        </p:spPr>
        <p:txBody>
          <a:bodyPr anchor="b">
            <a:normAutofit/>
          </a:bodyPr>
          <a:lstStyle>
            <a:lvl1pPr algn="l">
              <a:defRPr sz="2400">
                <a:solidFill>
                  <a:srgbClr val="9A1D2B"/>
                </a:solidFill>
                <a:latin typeface="Arial" pitchFamily="34" charset="0"/>
                <a:cs typeface="Arial" pitchFamily="34" charset="0"/>
              </a:defRPr>
            </a:lvl1pPr>
          </a:lstStyle>
          <a:p>
            <a:r>
              <a:rPr lang="en-US"/>
              <a:t>Click to edit Master title style</a:t>
            </a:r>
            <a:endParaRPr lang="en-GB"/>
          </a:p>
        </p:txBody>
      </p:sp>
      <p:sp>
        <p:nvSpPr>
          <p:cNvPr id="3" name="Content Placeholder 2"/>
          <p:cNvSpPr>
            <a:spLocks noGrp="1"/>
          </p:cNvSpPr>
          <p:nvPr>
            <p:ph idx="1"/>
          </p:nvPr>
        </p:nvSpPr>
        <p:spPr>
          <a:xfrm>
            <a:off x="251520" y="2420891"/>
            <a:ext cx="8640960" cy="3705275"/>
          </a:xfrm>
        </p:spPr>
        <p:txBody>
          <a:bodyPr/>
          <a:lstStyle>
            <a:lvl5pPr>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B3E06AC9-FFB9-4DF8-9E72-91DDBE389CC3}"/>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4DAC9DF6-A66B-403C-BF5B-C8CA4F5E570F}"/>
              </a:ext>
            </a:extLst>
          </p:cNvPr>
          <p:cNvSpPr>
            <a:spLocks noGrp="1"/>
          </p:cNvSpPr>
          <p:nvPr>
            <p:ph type="sldNum" sz="quarter" idx="11"/>
          </p:nvPr>
        </p:nvSpPr>
        <p:spPr/>
        <p:txBody>
          <a:bodyPr/>
          <a:lstStyle>
            <a:lvl1pPr>
              <a:defRPr/>
            </a:lvl1pPr>
          </a:lstStyle>
          <a:p>
            <a:pPr>
              <a:defRPr/>
            </a:pPr>
            <a:fld id="{9D451D62-6805-4223-B81B-940E9811E7B0}" type="slidenum">
              <a:rPr lang="en-GB" altLang="en-US"/>
              <a:pPr>
                <a:defRPr/>
              </a:pPr>
              <a:t>‹#›</a:t>
            </a:fld>
            <a:endParaRPr lang="en-GB" altLang="en-US"/>
          </a:p>
        </p:txBody>
      </p:sp>
    </p:spTree>
    <p:extLst>
      <p:ext uri="{BB962C8B-B14F-4D97-AF65-F5344CB8AC3E}">
        <p14:creationId xmlns:p14="http://schemas.microsoft.com/office/powerpoint/2010/main" val="2938734558"/>
      </p:ext>
    </p:extLst>
  </p:cSld>
  <p:clrMapOvr>
    <a:masterClrMapping/>
  </p:clrMapOvr>
  <p:transition spd="slow">
    <p:random/>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1196754"/>
            <a:ext cx="8640960" cy="4929411"/>
          </a:xfrm>
        </p:spPr>
        <p:txBody>
          <a:bodyPr/>
          <a:lstStyle>
            <a:lvl5pPr>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D18405C1-CA45-4A92-92B4-C6835950759C}"/>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224218A3-11CE-4CB7-92F1-0A80077B54EB}"/>
              </a:ext>
            </a:extLst>
          </p:cNvPr>
          <p:cNvSpPr>
            <a:spLocks noGrp="1"/>
          </p:cNvSpPr>
          <p:nvPr>
            <p:ph type="sldNum" sz="quarter" idx="11"/>
          </p:nvPr>
        </p:nvSpPr>
        <p:spPr/>
        <p:txBody>
          <a:bodyPr/>
          <a:lstStyle>
            <a:lvl1pPr>
              <a:defRPr/>
            </a:lvl1pPr>
          </a:lstStyle>
          <a:p>
            <a:pPr>
              <a:defRPr/>
            </a:pPr>
            <a:fld id="{11D1D24A-799B-4099-83ED-0178F7BBE71A}" type="slidenum">
              <a:rPr lang="en-GB" altLang="en-US"/>
              <a:pPr>
                <a:defRPr/>
              </a:pPr>
              <a:t>‹#›</a:t>
            </a:fld>
            <a:endParaRPr lang="en-GB" altLang="en-US"/>
          </a:p>
        </p:txBody>
      </p:sp>
    </p:spTree>
    <p:extLst>
      <p:ext uri="{BB962C8B-B14F-4D97-AF65-F5344CB8AC3E}">
        <p14:creationId xmlns:p14="http://schemas.microsoft.com/office/powerpoint/2010/main" val="3673446585"/>
      </p:ext>
    </p:extLst>
  </p:cSld>
  <p:clrMapOvr>
    <a:masterClrMapping/>
  </p:clrMapOvr>
  <p:transition spd="slow">
    <p:random/>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12779"/>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412779"/>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2565ED20-6A88-4F69-A08A-AF128C49D38A}"/>
              </a:ext>
            </a:extLst>
          </p:cNvPr>
          <p:cNvSpPr>
            <a:spLocks noGrp="1"/>
          </p:cNvSpPr>
          <p:nvPr>
            <p:ph type="ftr" sz="quarter" idx="10"/>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796AC20D-3812-4F5D-ADF6-B3A3BEAA2608}"/>
              </a:ext>
            </a:extLst>
          </p:cNvPr>
          <p:cNvSpPr>
            <a:spLocks noGrp="1"/>
          </p:cNvSpPr>
          <p:nvPr>
            <p:ph type="sldNum" sz="quarter" idx="11"/>
          </p:nvPr>
        </p:nvSpPr>
        <p:spPr/>
        <p:txBody>
          <a:bodyPr/>
          <a:lstStyle>
            <a:lvl1pPr>
              <a:defRPr/>
            </a:lvl1pPr>
          </a:lstStyle>
          <a:p>
            <a:pPr>
              <a:defRPr/>
            </a:pPr>
            <a:fld id="{7BC94B8C-0411-4F7B-ABF1-ED14D8F91183}" type="slidenum">
              <a:rPr lang="en-GB" altLang="en-US"/>
              <a:pPr>
                <a:defRPr/>
              </a:pPr>
              <a:t>‹#›</a:t>
            </a:fld>
            <a:endParaRPr lang="en-GB" altLang="en-US"/>
          </a:p>
        </p:txBody>
      </p:sp>
    </p:spTree>
    <p:extLst>
      <p:ext uri="{BB962C8B-B14F-4D97-AF65-F5344CB8AC3E}">
        <p14:creationId xmlns:p14="http://schemas.microsoft.com/office/powerpoint/2010/main" val="2169373733"/>
      </p:ext>
    </p:extLst>
  </p:cSld>
  <p:clrMapOvr>
    <a:masterClrMapping/>
  </p:clrMapOvr>
  <p:transition spd="slow">
    <p:random/>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268760"/>
            <a:ext cx="5486400" cy="4176464"/>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1792288" y="5445225"/>
            <a:ext cx="5486400" cy="654968"/>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Footer Placeholder 4">
            <a:extLst>
              <a:ext uri="{FF2B5EF4-FFF2-40B4-BE49-F238E27FC236}">
                <a16:creationId xmlns:a16="http://schemas.microsoft.com/office/drawing/2014/main" id="{0EB3975E-2102-4050-BB91-C426AF32250E}"/>
              </a:ext>
            </a:extLst>
          </p:cNvPr>
          <p:cNvSpPr>
            <a:spLocks noGrp="1"/>
          </p:cNvSpPr>
          <p:nvPr>
            <p:ph type="ftr" sz="quarter" idx="10"/>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2AB2EBF8-6262-4D53-BBC4-2F7AD32CD765}"/>
              </a:ext>
            </a:extLst>
          </p:cNvPr>
          <p:cNvSpPr>
            <a:spLocks noGrp="1"/>
          </p:cNvSpPr>
          <p:nvPr>
            <p:ph type="sldNum" sz="quarter" idx="11"/>
          </p:nvPr>
        </p:nvSpPr>
        <p:spPr/>
        <p:txBody>
          <a:bodyPr/>
          <a:lstStyle>
            <a:lvl1pPr>
              <a:defRPr/>
            </a:lvl1pPr>
          </a:lstStyle>
          <a:p>
            <a:pPr>
              <a:defRPr/>
            </a:pPr>
            <a:fld id="{96BA5600-C79B-4C34-941B-1F3A793B1630}" type="slidenum">
              <a:rPr lang="en-GB" altLang="en-US"/>
              <a:pPr>
                <a:defRPr/>
              </a:pPr>
              <a:t>‹#›</a:t>
            </a:fld>
            <a:endParaRPr lang="en-GB" altLang="en-US"/>
          </a:p>
        </p:txBody>
      </p:sp>
    </p:spTree>
    <p:extLst>
      <p:ext uri="{BB962C8B-B14F-4D97-AF65-F5344CB8AC3E}">
        <p14:creationId xmlns:p14="http://schemas.microsoft.com/office/powerpoint/2010/main" val="1231048898"/>
      </p:ext>
    </p:extLst>
  </p:cSld>
  <p:clrMapOvr>
    <a:masterClrMapping/>
  </p:clrMapOvr>
  <p:transition spd="slow">
    <p:random/>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E5CCEAFE-99CD-4768-8DA7-DB905249212F}"/>
              </a:ext>
            </a:extLst>
          </p:cNvPr>
          <p:cNvSpPr>
            <a:spLocks noGrp="1"/>
          </p:cNvSpPr>
          <p:nvPr>
            <p:ph type="ftr" sz="quarter" idx="10"/>
          </p:nvPr>
        </p:nvSpPr>
        <p:spPr/>
        <p:txBody>
          <a:bodyPr/>
          <a:lstStyle>
            <a:lvl1pPr>
              <a:defRPr/>
            </a:lvl1pPr>
          </a:lstStyle>
          <a:p>
            <a:pPr>
              <a:defRPr/>
            </a:pPr>
            <a:endParaRPr lang="en-GB"/>
          </a:p>
        </p:txBody>
      </p:sp>
      <p:sp>
        <p:nvSpPr>
          <p:cNvPr id="3" name="Slide Number Placeholder 5">
            <a:extLst>
              <a:ext uri="{FF2B5EF4-FFF2-40B4-BE49-F238E27FC236}">
                <a16:creationId xmlns:a16="http://schemas.microsoft.com/office/drawing/2014/main" id="{F277C64A-09E6-4B4B-BFB1-FC82A4C6271E}"/>
              </a:ext>
            </a:extLst>
          </p:cNvPr>
          <p:cNvSpPr>
            <a:spLocks noGrp="1"/>
          </p:cNvSpPr>
          <p:nvPr>
            <p:ph type="sldNum" sz="quarter" idx="11"/>
          </p:nvPr>
        </p:nvSpPr>
        <p:spPr/>
        <p:txBody>
          <a:bodyPr/>
          <a:lstStyle>
            <a:lvl1pPr>
              <a:defRPr/>
            </a:lvl1pPr>
          </a:lstStyle>
          <a:p>
            <a:pPr>
              <a:defRPr/>
            </a:pPr>
            <a:fld id="{BBD04078-E3B0-45BF-861A-91E93D1B7673}" type="slidenum">
              <a:rPr lang="en-GB" altLang="en-US"/>
              <a:pPr>
                <a:defRPr/>
              </a:pPr>
              <a:t>‹#›</a:t>
            </a:fld>
            <a:endParaRPr lang="en-GB" altLang="en-US"/>
          </a:p>
        </p:txBody>
      </p:sp>
    </p:spTree>
    <p:extLst>
      <p:ext uri="{BB962C8B-B14F-4D97-AF65-F5344CB8AC3E}">
        <p14:creationId xmlns:p14="http://schemas.microsoft.com/office/powerpoint/2010/main" val="710363823"/>
      </p:ext>
    </p:extLst>
  </p:cSld>
  <p:clrMapOvr>
    <a:masterClrMapping/>
  </p:clrMapOvr>
  <p:transition spd="slow">
    <p:random/>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ltLang="en-GB"/>
          </a:p>
        </p:txBody>
      </p:sp>
      <p:sp>
        <p:nvSpPr>
          <p:cNvPr id="3" name="Date Placeholder 2">
            <a:extLst>
              <a:ext uri="{FF2B5EF4-FFF2-40B4-BE49-F238E27FC236}">
                <a16:creationId xmlns:a16="http://schemas.microsoft.com/office/drawing/2014/main" id="{0437ECE6-DA77-41A8-91E6-10EFA3B6B78A}"/>
              </a:ext>
            </a:extLst>
          </p:cNvPr>
          <p:cNvSpPr>
            <a:spLocks noGrp="1"/>
          </p:cNvSpPr>
          <p:nvPr>
            <p:ph type="dt" sz="half" idx="10"/>
          </p:nvPr>
        </p:nvSpPr>
        <p:spPr/>
        <p:txBody>
          <a:bodyPr numCol="1"/>
          <a:lstStyle>
            <a:lvl1pPr>
              <a:defRPr/>
            </a:lvl1pPr>
          </a:lstStyle>
          <a:p>
            <a:pPr>
              <a:defRPr/>
            </a:pPr>
            <a:fld id="{43635FCD-8C3F-4155-808F-8C44A1EC0C71}" type="datetimeFigureOut">
              <a:rPr lang="en-GB" altLang="en-GB"/>
              <a:pPr>
                <a:defRPr/>
              </a:pPr>
              <a:t>12/02/2022</a:t>
            </a:fld>
            <a:endParaRPr lang="en-GB" altLang="en-GB"/>
          </a:p>
        </p:txBody>
      </p:sp>
      <p:sp>
        <p:nvSpPr>
          <p:cNvPr id="4" name="Footer Placeholder 3">
            <a:extLst>
              <a:ext uri="{FF2B5EF4-FFF2-40B4-BE49-F238E27FC236}">
                <a16:creationId xmlns:a16="http://schemas.microsoft.com/office/drawing/2014/main" id="{DD5587FB-3B41-4AD3-A1FC-D2E8E83F04DB}"/>
              </a:ext>
            </a:extLst>
          </p:cNvPr>
          <p:cNvSpPr>
            <a:spLocks noGrp="1"/>
          </p:cNvSpPr>
          <p:nvPr>
            <p:ph type="ftr" sz="quarter" idx="11"/>
          </p:nvPr>
        </p:nvSpPr>
        <p:spPr/>
        <p:txBody>
          <a:bodyPr numCol="1"/>
          <a:lstStyle>
            <a:lvl1pPr>
              <a:defRPr/>
            </a:lvl1pPr>
          </a:lstStyle>
          <a:p>
            <a:pPr>
              <a:defRPr/>
            </a:pPr>
            <a:endParaRPr lang="en-GB" altLang="en-GB"/>
          </a:p>
        </p:txBody>
      </p:sp>
      <p:sp>
        <p:nvSpPr>
          <p:cNvPr id="5" name="Slide Number Placeholder 4">
            <a:extLst>
              <a:ext uri="{FF2B5EF4-FFF2-40B4-BE49-F238E27FC236}">
                <a16:creationId xmlns:a16="http://schemas.microsoft.com/office/drawing/2014/main" id="{98F98B3D-1A49-4658-972A-0893DA948851}"/>
              </a:ext>
            </a:extLst>
          </p:cNvPr>
          <p:cNvSpPr>
            <a:spLocks noGrp="1"/>
          </p:cNvSpPr>
          <p:nvPr>
            <p:ph type="sldNum" sz="quarter" idx="12"/>
          </p:nvPr>
        </p:nvSpPr>
        <p:spPr/>
        <p:txBody>
          <a:bodyPr/>
          <a:lstStyle>
            <a:lvl1pPr>
              <a:defRPr/>
            </a:lvl1pPr>
          </a:lstStyle>
          <a:p>
            <a:pPr>
              <a:defRPr/>
            </a:pPr>
            <a:fld id="{D3C66268-5293-43B7-916F-5DE445C617B7}" type="slidenum">
              <a:rPr lang="en-GB" altLang="en-GB"/>
              <a:pPr>
                <a:defRPr/>
              </a:pPr>
              <a:t>‹#›</a:t>
            </a:fld>
            <a:endParaRPr lang="en-GB" altLang="en-GB"/>
          </a:p>
        </p:txBody>
      </p:sp>
    </p:spTree>
    <p:extLst>
      <p:ext uri="{BB962C8B-B14F-4D97-AF65-F5344CB8AC3E}">
        <p14:creationId xmlns:p14="http://schemas.microsoft.com/office/powerpoint/2010/main" val="5390092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 White and Colour">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normAutofit/>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p>
            <a:pPr>
              <a:defRPr/>
            </a:pPr>
            <a:fld id="{1A664DDB-F7B8-4340-8B36-54D02D5F8AE9}" type="datetime1">
              <a:rPr lang="en-GB" smtClean="0"/>
              <a:pPr>
                <a:defRPr/>
              </a:pPr>
              <a:t>12/02/2022</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lvl1pPr>
              <a:defRPr>
                <a:solidFill>
                  <a:schemeClr val="bg1"/>
                </a:solidFill>
              </a:defRPr>
            </a:lvl1pPr>
          </a:lstStyle>
          <a:p>
            <a:pPr>
              <a:defRPr/>
            </a:pPr>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p>
            <a:pPr>
              <a:defRPr/>
            </a:pPr>
            <a:fld id="{891A6810-17DA-4D25-BA09-1C747B0198C0}" type="slidenum">
              <a:rPr lang="en-GB" smtClean="0"/>
              <a:pPr>
                <a:defRPr/>
              </a:pPr>
              <a:t>‹#›</a:t>
            </a:fld>
            <a:endParaRPr lang="en-GB"/>
          </a:p>
        </p:txBody>
      </p:sp>
    </p:spTree>
    <p:extLst>
      <p:ext uri="{BB962C8B-B14F-4D97-AF65-F5344CB8AC3E}">
        <p14:creationId xmlns:p14="http://schemas.microsoft.com/office/powerpoint/2010/main" val="7728344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365126"/>
            <a:ext cx="8402400" cy="1325563"/>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1825626"/>
            <a:ext cx="840240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6DB9016-1CC6-48C9-96F5-24F342CEC524}"/>
              </a:ext>
            </a:extLst>
          </p:cNvPr>
          <p:cNvSpPr>
            <a:spLocks noGrp="1"/>
          </p:cNvSpPr>
          <p:nvPr>
            <p:ph type="dt" sz="half" idx="10"/>
          </p:nvPr>
        </p:nvSpPr>
        <p:spPr/>
        <p:txBody>
          <a:bodyPr/>
          <a:lstStyle/>
          <a:p>
            <a:pPr>
              <a:defRPr/>
            </a:pPr>
            <a:fld id="{DAAAA4AC-602A-489F-BEB3-E8E14B25FF32}" type="datetime1">
              <a:rPr lang="en-GB" smtClean="0"/>
              <a:pPr>
                <a:defRPr/>
              </a:pPr>
              <a:t>12/02/2022</a:t>
            </a:fld>
            <a:endParaRPr lang="en-GB"/>
          </a:p>
        </p:txBody>
      </p:sp>
      <p:sp>
        <p:nvSpPr>
          <p:cNvPr id="5" name="Footer Placeholder 4">
            <a:extLst>
              <a:ext uri="{FF2B5EF4-FFF2-40B4-BE49-F238E27FC236}">
                <a16:creationId xmlns:a16="http://schemas.microsoft.com/office/drawing/2014/main" id="{1EB222F4-7BC9-4ABB-8BD9-5765E7594B73}"/>
              </a:ext>
            </a:extLst>
          </p:cNvPr>
          <p:cNvSpPr>
            <a:spLocks noGrp="1"/>
          </p:cNvSpPr>
          <p:nvPr>
            <p:ph type="ftr" sz="quarter" idx="11"/>
          </p:nvPr>
        </p:nvSpPr>
        <p:spPr>
          <a:xfrm>
            <a:off x="6715800" y="5814791"/>
            <a:ext cx="2057400" cy="365125"/>
          </a:xfrm>
        </p:spPr>
        <p:txBody>
          <a:bodyPr/>
          <a:lstStyle/>
          <a:p>
            <a:pPr>
              <a:defRPr/>
            </a:pPr>
            <a:endParaRPr lang="en-GB"/>
          </a:p>
        </p:txBody>
      </p:sp>
      <p:sp>
        <p:nvSpPr>
          <p:cNvPr id="6" name="Slide Number Placeholder 5">
            <a:extLst>
              <a:ext uri="{FF2B5EF4-FFF2-40B4-BE49-F238E27FC236}">
                <a16:creationId xmlns:a16="http://schemas.microsoft.com/office/drawing/2014/main" id="{B05B4C82-F699-4384-99AC-56B3E6E80C4A}"/>
              </a:ext>
            </a:extLst>
          </p:cNvPr>
          <p:cNvSpPr>
            <a:spLocks noGrp="1"/>
          </p:cNvSpPr>
          <p:nvPr>
            <p:ph type="sldNum" sz="quarter" idx="12"/>
          </p:nvPr>
        </p:nvSpPr>
        <p:spPr/>
        <p:txBody>
          <a:bodyPr/>
          <a:lstStyle/>
          <a:p>
            <a:pPr>
              <a:defRPr/>
            </a:pPr>
            <a:fld id="{3322C9D7-BD7A-4D33-88F9-70928F3A8B73}" type="slidenum">
              <a:rPr lang="en-GB" smtClean="0"/>
              <a:pPr>
                <a:defRPr/>
              </a:pPr>
              <a:t>‹#›</a:t>
            </a:fld>
            <a:endParaRPr lang="en-GB"/>
          </a:p>
        </p:txBody>
      </p:sp>
    </p:spTree>
    <p:extLst>
      <p:ext uri="{BB962C8B-B14F-4D97-AF65-F5344CB8AC3E}">
        <p14:creationId xmlns:p14="http://schemas.microsoft.com/office/powerpoint/2010/main" val="341233843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Slide - White and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EC0E44-31DD-4789-86DE-B6E31155F116}"/>
              </a:ext>
            </a:extLst>
          </p:cNvPr>
          <p:cNvSpPr/>
          <p:nvPr/>
        </p:nvSpPr>
        <p:spPr>
          <a:xfrm>
            <a:off x="5708650" y="-4233"/>
            <a:ext cx="3435350" cy="6862233"/>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normAutofit/>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p>
            <a:pPr>
              <a:defRPr/>
            </a:pPr>
            <a:fld id="{943D9F2D-9932-4726-8DBE-481141DB0BE1}" type="datetime1">
              <a:rPr lang="en-GB" smtClean="0"/>
              <a:pPr>
                <a:defRPr/>
              </a:pPr>
              <a:t>12/02/2022</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pPr>
              <a:defRPr/>
            </a:pPr>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p>
            <a:pPr>
              <a:defRPr/>
            </a:pPr>
            <a:fld id="{1D6EEAA7-D1B8-4D95-8668-AAE1EF902115}" type="slidenum">
              <a:rPr lang="en-GB" smtClean="0"/>
              <a:pPr>
                <a:defRPr/>
              </a:pPr>
              <a:t>‹#›</a:t>
            </a:fld>
            <a:endParaRPr lang="en-GB"/>
          </a:p>
        </p:txBody>
      </p:sp>
    </p:spTree>
    <p:extLst>
      <p:ext uri="{BB962C8B-B14F-4D97-AF65-F5344CB8AC3E}">
        <p14:creationId xmlns:p14="http://schemas.microsoft.com/office/powerpoint/2010/main" val="2106270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550772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Slide - White (Insert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normAutofit/>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p>
            <a:pPr>
              <a:defRPr/>
            </a:pPr>
            <a:fld id="{05912846-7A06-4B40-9C58-4B42233C3544}" type="datetime1">
              <a:rPr lang="en-GB" smtClean="0"/>
              <a:pPr>
                <a:defRPr/>
              </a:pPr>
              <a:t>12/02/2022</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pPr>
              <a:defRPr/>
            </a:pPr>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p>
            <a:pPr>
              <a:defRPr/>
            </a:pPr>
            <a:fld id="{EED1C3A3-733D-4E03-8BBA-57428344C856}" type="slidenum">
              <a:rPr lang="en-GB" smtClean="0"/>
              <a:pPr>
                <a:defRPr/>
              </a:pPr>
              <a:t>‹#›</a:t>
            </a:fld>
            <a:endParaRPr lang="en-GB"/>
          </a:p>
        </p:txBody>
      </p:sp>
      <p:sp>
        <p:nvSpPr>
          <p:cNvPr id="11" name="Picture Placeholder 8">
            <a:extLst>
              <a:ext uri="{FF2B5EF4-FFF2-40B4-BE49-F238E27FC236}">
                <a16:creationId xmlns:a16="http://schemas.microsoft.com/office/drawing/2014/main" id="{07491796-214B-45DE-99F8-B1AF36C957CE}"/>
              </a:ext>
            </a:extLst>
          </p:cNvPr>
          <p:cNvSpPr>
            <a:spLocks noGrp="1"/>
          </p:cNvSpPr>
          <p:nvPr>
            <p:ph type="pic" sz="quarter" idx="13"/>
          </p:nvPr>
        </p:nvSpPr>
        <p:spPr>
          <a:xfrm>
            <a:off x="5682354" y="1"/>
            <a:ext cx="3461646" cy="6858477"/>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r>
              <a:rPr lang="en-US"/>
              <a:t>Click icon to add picture</a:t>
            </a:r>
          </a:p>
        </p:txBody>
      </p:sp>
    </p:spTree>
    <p:extLst>
      <p:ext uri="{BB962C8B-B14F-4D97-AF65-F5344CB8AC3E}">
        <p14:creationId xmlns:p14="http://schemas.microsoft.com/office/powerpoint/2010/main" val="36726995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Slide - Colour and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A903D7F4-2AD2-4C9C-9330-C03E0E70D3F1}"/>
              </a:ext>
            </a:extLst>
          </p:cNvPr>
          <p:cNvSpPr/>
          <p:nvPr/>
        </p:nvSpPr>
        <p:spPr>
          <a:xfrm>
            <a:off x="5708650" y="-4233"/>
            <a:ext cx="3435350" cy="6862233"/>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normAutofit/>
          </a:bodyPr>
          <a:lstStyle>
            <a:lvl1pPr marL="0" indent="0" algn="l">
              <a:buNone/>
              <a:defRPr sz="20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lvl1pPr>
              <a:defRPr>
                <a:solidFill>
                  <a:schemeClr val="bg1"/>
                </a:solidFill>
              </a:defRPr>
            </a:lvl1pPr>
          </a:lstStyle>
          <a:p>
            <a:pPr>
              <a:defRPr/>
            </a:pPr>
            <a:fld id="{85338417-3E6F-4BFF-9057-0066DE782A8A}" type="datetime1">
              <a:rPr lang="en-GB" smtClean="0"/>
              <a:pPr>
                <a:defRPr/>
              </a:pPr>
              <a:t>12/02/2022</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pPr>
              <a:defRPr/>
            </a:pPr>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lvl1pPr>
              <a:defRPr>
                <a:solidFill>
                  <a:schemeClr val="bg1"/>
                </a:solidFill>
              </a:defRPr>
            </a:lvl1pPr>
          </a:lstStyle>
          <a:p>
            <a:pPr>
              <a:defRPr/>
            </a:pPr>
            <a:fld id="{C67D9B06-E0D3-482C-8B23-B369CDD28B6D}" type="slidenum">
              <a:rPr lang="en-GB" smtClean="0"/>
              <a:pPr>
                <a:defRPr/>
              </a:pPr>
              <a:t>‹#›</a:t>
            </a:fld>
            <a:endParaRPr lang="en-GB"/>
          </a:p>
        </p:txBody>
      </p:sp>
      <p:pic>
        <p:nvPicPr>
          <p:cNvPr id="8" name="Picture 7">
            <a:extLst>
              <a:ext uri="{FF2B5EF4-FFF2-40B4-BE49-F238E27FC236}">
                <a16:creationId xmlns:a16="http://schemas.microsoft.com/office/drawing/2014/main" id="{CE37D3FD-F294-4C0B-BF90-C02FC97CE5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5747" y="222346"/>
            <a:ext cx="2132735" cy="1517376"/>
          </a:xfrm>
          <a:prstGeom prst="rect">
            <a:avLst/>
          </a:prstGeom>
        </p:spPr>
      </p:pic>
    </p:spTree>
    <p:extLst>
      <p:ext uri="{BB962C8B-B14F-4D97-AF65-F5344CB8AC3E}">
        <p14:creationId xmlns:p14="http://schemas.microsoft.com/office/powerpoint/2010/main" val="280080895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 Colour (Insert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normAutofit/>
          </a:bodyPr>
          <a:lstStyle>
            <a:lvl1pPr marL="0" indent="0" algn="l">
              <a:buNone/>
              <a:defRPr sz="20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lvl1pPr>
              <a:defRPr>
                <a:solidFill>
                  <a:schemeClr val="bg1"/>
                </a:solidFill>
              </a:defRPr>
            </a:lvl1pPr>
          </a:lstStyle>
          <a:p>
            <a:pPr>
              <a:defRPr/>
            </a:pPr>
            <a:fld id="{3BB8CA39-6DA6-43AC-B080-DCCFD77D534A}" type="datetime1">
              <a:rPr lang="en-GB" smtClean="0"/>
              <a:pPr>
                <a:defRPr/>
              </a:pPr>
              <a:t>12/02/2022</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pPr>
              <a:defRPr/>
            </a:pPr>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lvl1pPr>
              <a:defRPr>
                <a:solidFill>
                  <a:schemeClr val="bg1"/>
                </a:solidFill>
              </a:defRPr>
            </a:lvl1pPr>
          </a:lstStyle>
          <a:p>
            <a:pPr>
              <a:defRPr/>
            </a:pPr>
            <a:fld id="{B878F02F-C488-4E89-A041-182781D9BBDB}" type="slidenum">
              <a:rPr lang="en-GB" smtClean="0"/>
              <a:pPr>
                <a:defRPr/>
              </a:pPr>
              <a:t>‹#›</a:t>
            </a:fld>
            <a:endParaRPr lang="en-GB"/>
          </a:p>
        </p:txBody>
      </p:sp>
      <p:sp>
        <p:nvSpPr>
          <p:cNvPr id="7" name="Picture Placeholder 8">
            <a:extLst>
              <a:ext uri="{FF2B5EF4-FFF2-40B4-BE49-F238E27FC236}">
                <a16:creationId xmlns:a16="http://schemas.microsoft.com/office/drawing/2014/main" id="{558EBCF5-E0AC-439B-A35D-E3E76706493D}"/>
              </a:ext>
            </a:extLst>
          </p:cNvPr>
          <p:cNvSpPr>
            <a:spLocks noGrp="1"/>
          </p:cNvSpPr>
          <p:nvPr>
            <p:ph type="pic" sz="quarter" idx="13"/>
          </p:nvPr>
        </p:nvSpPr>
        <p:spPr>
          <a:xfrm>
            <a:off x="5682354" y="1"/>
            <a:ext cx="3461646" cy="6858477"/>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r>
              <a:rPr lang="en-US"/>
              <a:t>Click icon to add picture</a:t>
            </a:r>
          </a:p>
        </p:txBody>
      </p:sp>
      <p:pic>
        <p:nvPicPr>
          <p:cNvPr id="8" name="Picture 7">
            <a:extLst>
              <a:ext uri="{FF2B5EF4-FFF2-40B4-BE49-F238E27FC236}">
                <a16:creationId xmlns:a16="http://schemas.microsoft.com/office/drawing/2014/main" id="{7908FF1C-CECD-4AD8-B7A9-F4B8A1C021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5747" y="222346"/>
            <a:ext cx="2132735" cy="1517376"/>
          </a:xfrm>
          <a:prstGeom prst="rect">
            <a:avLst/>
          </a:prstGeom>
        </p:spPr>
      </p:pic>
    </p:spTree>
    <p:extLst>
      <p:ext uri="{BB962C8B-B14F-4D97-AF65-F5344CB8AC3E}">
        <p14:creationId xmlns:p14="http://schemas.microsoft.com/office/powerpoint/2010/main" val="41040750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Content and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907200"/>
            <a:ext cx="5259600" cy="1468800"/>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2433600"/>
            <a:ext cx="5259600" cy="3336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6DB9016-1CC6-48C9-96F5-24F342CEC524}"/>
              </a:ext>
            </a:extLst>
          </p:cNvPr>
          <p:cNvSpPr>
            <a:spLocks noGrp="1"/>
          </p:cNvSpPr>
          <p:nvPr>
            <p:ph type="dt" sz="half" idx="10"/>
          </p:nvPr>
        </p:nvSpPr>
        <p:spPr/>
        <p:txBody>
          <a:bodyPr/>
          <a:lstStyle/>
          <a:p>
            <a:pPr>
              <a:defRPr/>
            </a:pPr>
            <a:fld id="{F4EB1B16-47AC-4D2E-99C1-B92EA25D7546}" type="datetime1">
              <a:rPr lang="en-GB" smtClean="0"/>
              <a:pPr>
                <a:defRPr/>
              </a:pPr>
              <a:t>12/02/2022</a:t>
            </a:fld>
            <a:endParaRPr lang="en-GB"/>
          </a:p>
        </p:txBody>
      </p:sp>
      <p:sp>
        <p:nvSpPr>
          <p:cNvPr id="5" name="Footer Placeholder 4">
            <a:extLst>
              <a:ext uri="{FF2B5EF4-FFF2-40B4-BE49-F238E27FC236}">
                <a16:creationId xmlns:a16="http://schemas.microsoft.com/office/drawing/2014/main" id="{1EB222F4-7BC9-4ABB-8BD9-5765E7594B73}"/>
              </a:ext>
            </a:extLst>
          </p:cNvPr>
          <p:cNvSpPr>
            <a:spLocks noGrp="1"/>
          </p:cNvSpPr>
          <p:nvPr>
            <p:ph type="ftr" sz="quarter" idx="11"/>
          </p:nvPr>
        </p:nvSpPr>
        <p:spPr/>
        <p:txBody>
          <a:bodyPr/>
          <a:lstStyle/>
          <a:p>
            <a:pPr>
              <a:defRPr/>
            </a:pPr>
            <a:endParaRPr lang="en-GB"/>
          </a:p>
        </p:txBody>
      </p:sp>
      <p:sp>
        <p:nvSpPr>
          <p:cNvPr id="6" name="Slide Number Placeholder 5">
            <a:extLst>
              <a:ext uri="{FF2B5EF4-FFF2-40B4-BE49-F238E27FC236}">
                <a16:creationId xmlns:a16="http://schemas.microsoft.com/office/drawing/2014/main" id="{B05B4C82-F699-4384-99AC-56B3E6E80C4A}"/>
              </a:ext>
            </a:extLst>
          </p:cNvPr>
          <p:cNvSpPr>
            <a:spLocks noGrp="1"/>
          </p:cNvSpPr>
          <p:nvPr>
            <p:ph type="sldNum" sz="quarter" idx="12"/>
          </p:nvPr>
        </p:nvSpPr>
        <p:spPr/>
        <p:txBody>
          <a:bodyPr/>
          <a:lstStyle/>
          <a:p>
            <a:pPr>
              <a:defRPr/>
            </a:pPr>
            <a:fld id="{135877E6-CFA9-460C-AD53-BE61A6308504}" type="slidenum">
              <a:rPr lang="en-GB" smtClean="0"/>
              <a:pPr>
                <a:defRPr/>
              </a:pPr>
              <a:t>‹#›</a:t>
            </a:fld>
            <a:endParaRPr lang="en-GB"/>
          </a:p>
        </p:txBody>
      </p:sp>
      <p:sp>
        <p:nvSpPr>
          <p:cNvPr id="7" name="Picture Placeholder 8">
            <a:extLst>
              <a:ext uri="{FF2B5EF4-FFF2-40B4-BE49-F238E27FC236}">
                <a16:creationId xmlns:a16="http://schemas.microsoft.com/office/drawing/2014/main" id="{F8083C25-9322-4123-BA6A-1F002C5AC178}"/>
              </a:ext>
            </a:extLst>
          </p:cNvPr>
          <p:cNvSpPr>
            <a:spLocks noGrp="1"/>
          </p:cNvSpPr>
          <p:nvPr>
            <p:ph type="pic" sz="quarter" idx="13"/>
          </p:nvPr>
        </p:nvSpPr>
        <p:spPr>
          <a:xfrm>
            <a:off x="5682354" y="0"/>
            <a:ext cx="3461646" cy="6858000"/>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075">
                <a:moveTo>
                  <a:pt x="0" y="5143500"/>
                </a:moveTo>
                <a:lnTo>
                  <a:pt x="1183466" y="1"/>
                </a:lnTo>
                <a:lnTo>
                  <a:pt x="3460649" y="0"/>
                </a:lnTo>
                <a:cubicBezTo>
                  <a:pt x="3459700" y="1716429"/>
                  <a:pt x="3470325" y="3438646"/>
                  <a:pt x="3469376" y="5155075"/>
                </a:cubicBezTo>
                <a:lnTo>
                  <a:pt x="0" y="5143500"/>
                </a:lnTo>
                <a:close/>
              </a:path>
            </a:pathLst>
          </a:custGeom>
          <a:noFill/>
        </p:spPr>
        <p:txBody>
          <a:bodyPr/>
          <a:lstStyle/>
          <a:p>
            <a:r>
              <a:rPr lang="en-US"/>
              <a:t>Click icon to add picture</a:t>
            </a:r>
          </a:p>
        </p:txBody>
      </p:sp>
    </p:spTree>
    <p:extLst>
      <p:ext uri="{BB962C8B-B14F-4D97-AF65-F5344CB8AC3E}">
        <p14:creationId xmlns:p14="http://schemas.microsoft.com/office/powerpoint/2010/main" val="15903320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3053E6F-F562-4865-866C-DA32BD24462E}"/>
              </a:ext>
            </a:extLst>
          </p:cNvPr>
          <p:cNvSpPr>
            <a:spLocks noGrp="1"/>
          </p:cNvSpPr>
          <p:nvPr>
            <p:ph sz="half" idx="2"/>
          </p:nvPr>
        </p:nvSpPr>
        <p:spPr>
          <a:xfrm>
            <a:off x="462915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B69F488-B9A6-4E2A-A2EC-51E6AAB586AE}"/>
              </a:ext>
            </a:extLst>
          </p:cNvPr>
          <p:cNvSpPr>
            <a:spLocks noGrp="1"/>
          </p:cNvSpPr>
          <p:nvPr>
            <p:ph type="dt" sz="half" idx="10"/>
          </p:nvPr>
        </p:nvSpPr>
        <p:spPr/>
        <p:txBody>
          <a:bodyPr/>
          <a:lstStyle/>
          <a:p>
            <a:pPr>
              <a:defRPr/>
            </a:pPr>
            <a:fld id="{C11B097B-E4DF-49E1-B374-2855245427A4}" type="datetime1">
              <a:rPr lang="en-GB" smtClean="0"/>
              <a:pPr>
                <a:defRPr/>
              </a:pPr>
              <a:t>12/02/2022</a:t>
            </a:fld>
            <a:endParaRPr lang="en-GB"/>
          </a:p>
        </p:txBody>
      </p:sp>
      <p:sp>
        <p:nvSpPr>
          <p:cNvPr id="6" name="Footer Placeholder 5">
            <a:extLst>
              <a:ext uri="{FF2B5EF4-FFF2-40B4-BE49-F238E27FC236}">
                <a16:creationId xmlns:a16="http://schemas.microsoft.com/office/drawing/2014/main" id="{14BD270F-0A31-4F75-86AC-E8F4F8DB1ABD}"/>
              </a:ext>
            </a:extLst>
          </p:cNvPr>
          <p:cNvSpPr>
            <a:spLocks noGrp="1"/>
          </p:cNvSpPr>
          <p:nvPr>
            <p:ph type="ftr" sz="quarter" idx="11"/>
          </p:nvPr>
        </p:nvSpPr>
        <p:spPr/>
        <p:txBody>
          <a:bodyPr/>
          <a:lstStyle/>
          <a:p>
            <a:pPr>
              <a:defRPr/>
            </a:pPr>
            <a:endParaRPr lang="en-GB"/>
          </a:p>
        </p:txBody>
      </p:sp>
      <p:sp>
        <p:nvSpPr>
          <p:cNvPr id="7" name="Slide Number Placeholder 6">
            <a:extLst>
              <a:ext uri="{FF2B5EF4-FFF2-40B4-BE49-F238E27FC236}">
                <a16:creationId xmlns:a16="http://schemas.microsoft.com/office/drawing/2014/main" id="{A3094246-1144-49DF-80C6-487F327DED06}"/>
              </a:ext>
            </a:extLst>
          </p:cNvPr>
          <p:cNvSpPr>
            <a:spLocks noGrp="1"/>
          </p:cNvSpPr>
          <p:nvPr>
            <p:ph type="sldNum" sz="quarter" idx="12"/>
          </p:nvPr>
        </p:nvSpPr>
        <p:spPr/>
        <p:txBody>
          <a:bodyPr/>
          <a:lstStyle/>
          <a:p>
            <a:pPr>
              <a:defRPr/>
            </a:pPr>
            <a:fld id="{BF2B9201-5EC8-4A99-AE8D-33B2CDA1DBFD}" type="slidenum">
              <a:rPr lang="en-GB" smtClean="0"/>
              <a:pPr>
                <a:defRPr/>
              </a:pPr>
              <a:t>‹#›</a:t>
            </a:fld>
            <a:endParaRPr lang="en-GB"/>
          </a:p>
        </p:txBody>
      </p:sp>
    </p:spTree>
    <p:extLst>
      <p:ext uri="{BB962C8B-B14F-4D97-AF65-F5344CB8AC3E}">
        <p14:creationId xmlns:p14="http://schemas.microsoft.com/office/powerpoint/2010/main" val="419651509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ontent and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B69F488-B9A6-4E2A-A2EC-51E6AAB586AE}"/>
              </a:ext>
            </a:extLst>
          </p:cNvPr>
          <p:cNvSpPr>
            <a:spLocks noGrp="1"/>
          </p:cNvSpPr>
          <p:nvPr>
            <p:ph type="dt" sz="half" idx="10"/>
          </p:nvPr>
        </p:nvSpPr>
        <p:spPr/>
        <p:txBody>
          <a:bodyPr/>
          <a:lstStyle/>
          <a:p>
            <a:pPr>
              <a:defRPr/>
            </a:pPr>
            <a:fld id="{6CE2869F-F472-45FC-943D-A79C8190976D}" type="datetime1">
              <a:rPr lang="en-GB" smtClean="0"/>
              <a:pPr>
                <a:defRPr/>
              </a:pPr>
              <a:t>12/02/2022</a:t>
            </a:fld>
            <a:endParaRPr lang="en-GB"/>
          </a:p>
        </p:txBody>
      </p:sp>
      <p:sp>
        <p:nvSpPr>
          <p:cNvPr id="6" name="Footer Placeholder 5">
            <a:extLst>
              <a:ext uri="{FF2B5EF4-FFF2-40B4-BE49-F238E27FC236}">
                <a16:creationId xmlns:a16="http://schemas.microsoft.com/office/drawing/2014/main" id="{14BD270F-0A31-4F75-86AC-E8F4F8DB1ABD}"/>
              </a:ext>
            </a:extLst>
          </p:cNvPr>
          <p:cNvSpPr>
            <a:spLocks noGrp="1"/>
          </p:cNvSpPr>
          <p:nvPr>
            <p:ph type="ftr" sz="quarter" idx="11"/>
          </p:nvPr>
        </p:nvSpPr>
        <p:spPr/>
        <p:txBody>
          <a:bodyPr/>
          <a:lstStyle/>
          <a:p>
            <a:pPr>
              <a:defRPr/>
            </a:pPr>
            <a:endParaRPr lang="en-GB"/>
          </a:p>
        </p:txBody>
      </p:sp>
      <p:sp>
        <p:nvSpPr>
          <p:cNvPr id="7" name="Slide Number Placeholder 6">
            <a:extLst>
              <a:ext uri="{FF2B5EF4-FFF2-40B4-BE49-F238E27FC236}">
                <a16:creationId xmlns:a16="http://schemas.microsoft.com/office/drawing/2014/main" id="{A3094246-1144-49DF-80C6-487F327DED06}"/>
              </a:ext>
            </a:extLst>
          </p:cNvPr>
          <p:cNvSpPr>
            <a:spLocks noGrp="1"/>
          </p:cNvSpPr>
          <p:nvPr>
            <p:ph type="sldNum" sz="quarter" idx="12"/>
          </p:nvPr>
        </p:nvSpPr>
        <p:spPr/>
        <p:txBody>
          <a:bodyPr/>
          <a:lstStyle/>
          <a:p>
            <a:pPr>
              <a:defRPr/>
            </a:pPr>
            <a:fld id="{E2187135-3C6A-4087-ACD3-911A6D361F8E}" type="slidenum">
              <a:rPr lang="en-GB" smtClean="0"/>
              <a:pPr>
                <a:defRPr/>
              </a:pPr>
              <a:t>‹#›</a:t>
            </a:fld>
            <a:endParaRPr lang="en-GB"/>
          </a:p>
        </p:txBody>
      </p:sp>
      <p:sp>
        <p:nvSpPr>
          <p:cNvPr id="9" name="Picture Placeholder 8">
            <a:extLst>
              <a:ext uri="{FF2B5EF4-FFF2-40B4-BE49-F238E27FC236}">
                <a16:creationId xmlns:a16="http://schemas.microsoft.com/office/drawing/2014/main" id="{124EC5BB-E888-4D27-BEC1-966A6DA6EAE2}"/>
              </a:ext>
            </a:extLst>
          </p:cNvPr>
          <p:cNvSpPr>
            <a:spLocks noGrp="1"/>
          </p:cNvSpPr>
          <p:nvPr>
            <p:ph type="pic" sz="quarter" idx="13"/>
          </p:nvPr>
        </p:nvSpPr>
        <p:spPr>
          <a:xfrm>
            <a:off x="4629600" y="1825626"/>
            <a:ext cx="4143600" cy="3851275"/>
          </a:xfrm>
        </p:spPr>
        <p:txBody>
          <a:bodyPr/>
          <a:lstStyle>
            <a:lvl1pPr>
              <a:defRPr/>
            </a:lvl1pPr>
          </a:lstStyle>
          <a:p>
            <a:r>
              <a:rPr lang="en-US"/>
              <a:t>Click icon to add picture</a:t>
            </a:r>
            <a:endParaRPr lang="en-GB"/>
          </a:p>
        </p:txBody>
      </p:sp>
    </p:spTree>
    <p:extLst>
      <p:ext uri="{BB962C8B-B14F-4D97-AF65-F5344CB8AC3E}">
        <p14:creationId xmlns:p14="http://schemas.microsoft.com/office/powerpoint/2010/main" val="257198201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C913EE-2727-4AD5-A4F4-2BB171BD1452}"/>
              </a:ext>
            </a:extLst>
          </p:cNvPr>
          <p:cNvSpPr/>
          <p:nvPr/>
        </p:nvSpPr>
        <p:spPr>
          <a:xfrm>
            <a:off x="0" y="1"/>
            <a:ext cx="9144000" cy="563246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 name="Picture Placeholder 4">
            <a:extLst>
              <a:ext uri="{FF2B5EF4-FFF2-40B4-BE49-F238E27FC236}">
                <a16:creationId xmlns:a16="http://schemas.microsoft.com/office/drawing/2014/main" id="{98CD2CEE-C7C6-454F-BABA-D3C681293B7D}"/>
              </a:ext>
            </a:extLst>
          </p:cNvPr>
          <p:cNvSpPr>
            <a:spLocks noGrp="1"/>
          </p:cNvSpPr>
          <p:nvPr>
            <p:ph type="pic" sz="quarter" idx="13"/>
          </p:nvPr>
        </p:nvSpPr>
        <p:spPr>
          <a:xfrm>
            <a:off x="370800" y="447566"/>
            <a:ext cx="8402400" cy="4737451"/>
          </a:xfrm>
          <a:prstGeom prst="rect">
            <a:avLst/>
          </a:prstGeom>
        </p:spPr>
        <p:txBody>
          <a:bodyPr/>
          <a:lstStyle>
            <a:lvl1pPr>
              <a:defRPr/>
            </a:lvl1pPr>
          </a:lstStyle>
          <a:p>
            <a:r>
              <a:rPr lang="en-US"/>
              <a:t>Click icon to add picture</a:t>
            </a:r>
          </a:p>
        </p:txBody>
      </p:sp>
      <p:sp>
        <p:nvSpPr>
          <p:cNvPr id="3" name="Date Placeholder 2">
            <a:extLst>
              <a:ext uri="{FF2B5EF4-FFF2-40B4-BE49-F238E27FC236}">
                <a16:creationId xmlns:a16="http://schemas.microsoft.com/office/drawing/2014/main" id="{E10179F0-3632-4679-B6A5-46A0CB570E33}"/>
              </a:ext>
            </a:extLst>
          </p:cNvPr>
          <p:cNvSpPr>
            <a:spLocks noGrp="1"/>
          </p:cNvSpPr>
          <p:nvPr>
            <p:ph type="dt" sz="half" idx="10"/>
          </p:nvPr>
        </p:nvSpPr>
        <p:spPr/>
        <p:txBody>
          <a:bodyPr/>
          <a:lstStyle/>
          <a:p>
            <a:pPr>
              <a:defRPr/>
            </a:pPr>
            <a:fld id="{2344F369-CAD3-4818-9564-EF163E89707B}" type="datetime1">
              <a:rPr lang="en-GB" smtClean="0"/>
              <a:pPr>
                <a:defRPr/>
              </a:pPr>
              <a:t>12/02/2022</a:t>
            </a:fld>
            <a:endParaRPr lang="en-GB"/>
          </a:p>
        </p:txBody>
      </p:sp>
      <p:sp>
        <p:nvSpPr>
          <p:cNvPr id="4" name="Footer Placeholder 3">
            <a:extLst>
              <a:ext uri="{FF2B5EF4-FFF2-40B4-BE49-F238E27FC236}">
                <a16:creationId xmlns:a16="http://schemas.microsoft.com/office/drawing/2014/main" id="{DD3D66F0-0409-41B5-8F0F-17515FC29F66}"/>
              </a:ext>
            </a:extLst>
          </p:cNvPr>
          <p:cNvSpPr>
            <a:spLocks noGrp="1"/>
          </p:cNvSpPr>
          <p:nvPr>
            <p:ph type="ftr" sz="quarter" idx="11"/>
          </p:nvPr>
        </p:nvSpPr>
        <p:spPr/>
        <p:txBody>
          <a:bodyPr/>
          <a:lstStyle/>
          <a:p>
            <a:pPr>
              <a:defRPr/>
            </a:pPr>
            <a:endParaRPr lang="en-GB"/>
          </a:p>
        </p:txBody>
      </p:sp>
      <p:sp>
        <p:nvSpPr>
          <p:cNvPr id="5" name="Slide Number Placeholder 4">
            <a:extLst>
              <a:ext uri="{FF2B5EF4-FFF2-40B4-BE49-F238E27FC236}">
                <a16:creationId xmlns:a16="http://schemas.microsoft.com/office/drawing/2014/main" id="{DA2F6746-0473-414F-B00B-B98335701938}"/>
              </a:ext>
            </a:extLst>
          </p:cNvPr>
          <p:cNvSpPr>
            <a:spLocks noGrp="1"/>
          </p:cNvSpPr>
          <p:nvPr>
            <p:ph type="sldNum" sz="quarter" idx="12"/>
          </p:nvPr>
        </p:nvSpPr>
        <p:spPr/>
        <p:txBody>
          <a:bodyPr/>
          <a:lstStyle/>
          <a:p>
            <a:pPr>
              <a:defRPr/>
            </a:pPr>
            <a:fld id="{27ED585F-DF48-42F9-ACBA-3B0DA106ABCE}" type="slidenum">
              <a:rPr lang="en-GB" smtClean="0"/>
              <a:pPr>
                <a:defRPr/>
              </a:pPr>
              <a:t>‹#›</a:t>
            </a:fld>
            <a:endParaRPr lang="en-GB"/>
          </a:p>
        </p:txBody>
      </p:sp>
      <p:sp>
        <p:nvSpPr>
          <p:cNvPr id="9" name="Title 1">
            <a:extLst>
              <a:ext uri="{FF2B5EF4-FFF2-40B4-BE49-F238E27FC236}">
                <a16:creationId xmlns:a16="http://schemas.microsoft.com/office/drawing/2014/main" id="{E5AB8804-944C-44FE-AC90-21977F1B78F3}"/>
              </a:ext>
            </a:extLst>
          </p:cNvPr>
          <p:cNvSpPr>
            <a:spLocks noGrp="1"/>
          </p:cNvSpPr>
          <p:nvPr>
            <p:ph type="title" hasCustomPrompt="1"/>
          </p:nvPr>
        </p:nvSpPr>
        <p:spPr>
          <a:xfrm>
            <a:off x="5628824" y="5797497"/>
            <a:ext cx="3143250" cy="920396"/>
          </a:xfrm>
        </p:spPr>
        <p:txBody>
          <a:bodyPr anchor="b"/>
          <a:lstStyle>
            <a:lvl1pPr>
              <a:defRPr sz="2400"/>
            </a:lvl1pPr>
          </a:lstStyle>
          <a:p>
            <a:r>
              <a:rPr lang="en-US"/>
              <a:t>Click to add</a:t>
            </a:r>
            <a:br>
              <a:rPr lang="en-US"/>
            </a:br>
            <a:r>
              <a:rPr lang="en-US"/>
              <a:t>image caption</a:t>
            </a:r>
            <a:endParaRPr lang="en-GB"/>
          </a:p>
        </p:txBody>
      </p:sp>
    </p:spTree>
    <p:extLst>
      <p:ext uri="{BB962C8B-B14F-4D97-AF65-F5344CB8AC3E}">
        <p14:creationId xmlns:p14="http://schemas.microsoft.com/office/powerpoint/2010/main" val="22837100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Full Bleed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E666FB1-7EB8-48D4-BBC6-25C76E69EA69}"/>
              </a:ext>
            </a:extLst>
          </p:cNvPr>
          <p:cNvSpPr>
            <a:spLocks noGrp="1"/>
          </p:cNvSpPr>
          <p:nvPr>
            <p:ph type="dt" sz="half" idx="10"/>
          </p:nvPr>
        </p:nvSpPr>
        <p:spPr/>
        <p:txBody>
          <a:bodyPr/>
          <a:lstStyle/>
          <a:p>
            <a:pPr>
              <a:defRPr/>
            </a:pPr>
            <a:fld id="{84B89B2E-8B73-46F8-AF95-17249E246D86}" type="datetime1">
              <a:rPr lang="en-GB" smtClean="0"/>
              <a:pPr>
                <a:defRPr/>
              </a:pPr>
              <a:t>12/02/2022</a:t>
            </a:fld>
            <a:endParaRPr lang="en-GB"/>
          </a:p>
        </p:txBody>
      </p:sp>
      <p:sp>
        <p:nvSpPr>
          <p:cNvPr id="4" name="Footer Placeholder 3">
            <a:extLst>
              <a:ext uri="{FF2B5EF4-FFF2-40B4-BE49-F238E27FC236}">
                <a16:creationId xmlns:a16="http://schemas.microsoft.com/office/drawing/2014/main" id="{6808E062-8FFD-4BEA-9E4D-0665BABE60B6}"/>
              </a:ext>
            </a:extLst>
          </p:cNvPr>
          <p:cNvSpPr>
            <a:spLocks noGrp="1"/>
          </p:cNvSpPr>
          <p:nvPr>
            <p:ph type="ftr" sz="quarter" idx="11"/>
          </p:nvPr>
        </p:nvSpPr>
        <p:spPr/>
        <p:txBody>
          <a:bodyPr/>
          <a:lstStyle/>
          <a:p>
            <a:pPr>
              <a:defRPr/>
            </a:pPr>
            <a:endParaRPr lang="en-GB"/>
          </a:p>
        </p:txBody>
      </p:sp>
      <p:sp>
        <p:nvSpPr>
          <p:cNvPr id="5" name="Slide Number Placeholder 4">
            <a:extLst>
              <a:ext uri="{FF2B5EF4-FFF2-40B4-BE49-F238E27FC236}">
                <a16:creationId xmlns:a16="http://schemas.microsoft.com/office/drawing/2014/main" id="{26FD1732-3E34-49BE-8B77-1A0F750E24F4}"/>
              </a:ext>
            </a:extLst>
          </p:cNvPr>
          <p:cNvSpPr>
            <a:spLocks noGrp="1"/>
          </p:cNvSpPr>
          <p:nvPr>
            <p:ph type="sldNum" sz="quarter" idx="12"/>
          </p:nvPr>
        </p:nvSpPr>
        <p:spPr/>
        <p:txBody>
          <a:bodyPr/>
          <a:lstStyle/>
          <a:p>
            <a:pPr>
              <a:defRPr/>
            </a:pPr>
            <a:fld id="{00DFE09A-49D6-4A62-B4AA-BD55395534F5}" type="slidenum">
              <a:rPr lang="en-GB" smtClean="0"/>
              <a:pPr>
                <a:defRPr/>
              </a:pPr>
              <a:t>‹#›</a:t>
            </a:fld>
            <a:endParaRPr lang="en-GB"/>
          </a:p>
        </p:txBody>
      </p:sp>
      <p:sp>
        <p:nvSpPr>
          <p:cNvPr id="6" name="Picture Placeholder 4">
            <a:extLst>
              <a:ext uri="{FF2B5EF4-FFF2-40B4-BE49-F238E27FC236}">
                <a16:creationId xmlns:a16="http://schemas.microsoft.com/office/drawing/2014/main" id="{1DD2EA03-0958-4D81-9330-2608322C4FFA}"/>
              </a:ext>
            </a:extLst>
          </p:cNvPr>
          <p:cNvSpPr>
            <a:spLocks noGrp="1"/>
          </p:cNvSpPr>
          <p:nvPr>
            <p:ph type="pic" sz="quarter" idx="13" hasCustomPrompt="1"/>
          </p:nvPr>
        </p:nvSpPr>
        <p:spPr>
          <a:xfrm>
            <a:off x="0" y="0"/>
            <a:ext cx="9144000" cy="5689600"/>
          </a:xfrm>
          <a:prstGeom prst="rect">
            <a:avLst/>
          </a:prstGeom>
        </p:spPr>
        <p:txBody>
          <a:bodyPr/>
          <a:lstStyle>
            <a:lvl1pPr>
              <a:defRPr/>
            </a:lvl1pPr>
          </a:lstStyle>
          <a:p>
            <a:r>
              <a:rPr lang="en-US"/>
              <a:t>Click icon to add full bleed picture</a:t>
            </a:r>
          </a:p>
        </p:txBody>
      </p:sp>
      <p:sp>
        <p:nvSpPr>
          <p:cNvPr id="8" name="Title 1">
            <a:extLst>
              <a:ext uri="{FF2B5EF4-FFF2-40B4-BE49-F238E27FC236}">
                <a16:creationId xmlns:a16="http://schemas.microsoft.com/office/drawing/2014/main" id="{B52A7153-D257-4B24-9EEA-C9A3F1D1EE96}"/>
              </a:ext>
            </a:extLst>
          </p:cNvPr>
          <p:cNvSpPr>
            <a:spLocks noGrp="1"/>
          </p:cNvSpPr>
          <p:nvPr>
            <p:ph type="title" hasCustomPrompt="1"/>
          </p:nvPr>
        </p:nvSpPr>
        <p:spPr>
          <a:xfrm>
            <a:off x="5628824" y="5797497"/>
            <a:ext cx="3143250" cy="920396"/>
          </a:xfrm>
        </p:spPr>
        <p:txBody>
          <a:bodyPr anchor="b"/>
          <a:lstStyle>
            <a:lvl1pPr>
              <a:defRPr sz="2400"/>
            </a:lvl1pPr>
          </a:lstStyle>
          <a:p>
            <a:r>
              <a:rPr lang="en-US"/>
              <a:t>Click to add</a:t>
            </a:r>
            <a:br>
              <a:rPr lang="en-US"/>
            </a:br>
            <a:r>
              <a:rPr lang="en-US"/>
              <a:t>image caption</a:t>
            </a:r>
            <a:endParaRPr lang="en-GB"/>
          </a:p>
        </p:txBody>
      </p:sp>
    </p:spTree>
    <p:extLst>
      <p:ext uri="{BB962C8B-B14F-4D97-AF65-F5344CB8AC3E}">
        <p14:creationId xmlns:p14="http://schemas.microsoft.com/office/powerpoint/2010/main" val="387487990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nly">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244F-AB7D-4A1B-B659-7C45DEE6D9E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621212D-E935-40DA-A8C3-8B44174E606C}"/>
              </a:ext>
            </a:extLst>
          </p:cNvPr>
          <p:cNvSpPr>
            <a:spLocks noGrp="1"/>
          </p:cNvSpPr>
          <p:nvPr>
            <p:ph type="dt" sz="half" idx="10"/>
          </p:nvPr>
        </p:nvSpPr>
        <p:spPr/>
        <p:txBody>
          <a:bodyPr/>
          <a:lstStyle/>
          <a:p>
            <a:pPr>
              <a:defRPr/>
            </a:pPr>
            <a:fld id="{7369C7AC-9293-42D1-9E05-A19086982E44}" type="datetime1">
              <a:rPr lang="en-GB" smtClean="0"/>
              <a:pPr>
                <a:defRPr/>
              </a:pPr>
              <a:t>12/02/2022</a:t>
            </a:fld>
            <a:endParaRPr lang="en-GB"/>
          </a:p>
        </p:txBody>
      </p:sp>
      <p:sp>
        <p:nvSpPr>
          <p:cNvPr id="4" name="Footer Placeholder 3">
            <a:extLst>
              <a:ext uri="{FF2B5EF4-FFF2-40B4-BE49-F238E27FC236}">
                <a16:creationId xmlns:a16="http://schemas.microsoft.com/office/drawing/2014/main" id="{32684AF7-63FF-4F17-8CEC-05F9D0F11F10}"/>
              </a:ext>
            </a:extLst>
          </p:cNvPr>
          <p:cNvSpPr>
            <a:spLocks noGrp="1"/>
          </p:cNvSpPr>
          <p:nvPr>
            <p:ph type="ftr" sz="quarter" idx="11"/>
          </p:nvPr>
        </p:nvSpPr>
        <p:spPr/>
        <p:txBody>
          <a:bodyPr/>
          <a:lstStyle/>
          <a:p>
            <a:pPr>
              <a:defRPr/>
            </a:pPr>
            <a:endParaRPr lang="en-GB"/>
          </a:p>
        </p:txBody>
      </p:sp>
      <p:sp>
        <p:nvSpPr>
          <p:cNvPr id="5" name="Slide Number Placeholder 4">
            <a:extLst>
              <a:ext uri="{FF2B5EF4-FFF2-40B4-BE49-F238E27FC236}">
                <a16:creationId xmlns:a16="http://schemas.microsoft.com/office/drawing/2014/main" id="{32C3E4AC-67E3-4249-9DF5-A4C70E5F12DF}"/>
              </a:ext>
            </a:extLst>
          </p:cNvPr>
          <p:cNvSpPr>
            <a:spLocks noGrp="1"/>
          </p:cNvSpPr>
          <p:nvPr>
            <p:ph type="sldNum" sz="quarter" idx="12"/>
          </p:nvPr>
        </p:nvSpPr>
        <p:spPr/>
        <p:txBody>
          <a:bodyPr/>
          <a:lstStyle/>
          <a:p>
            <a:pPr>
              <a:defRPr/>
            </a:pPr>
            <a:fld id="{E2A8EE50-6068-4827-B651-6F9B5B0487E3}" type="slidenum">
              <a:rPr lang="en-GB" smtClean="0"/>
              <a:pPr>
                <a:defRPr/>
              </a:pPr>
              <a:t>‹#›</a:t>
            </a:fld>
            <a:endParaRPr lang="en-GB"/>
          </a:p>
        </p:txBody>
      </p:sp>
    </p:spTree>
    <p:extLst>
      <p:ext uri="{BB962C8B-B14F-4D97-AF65-F5344CB8AC3E}">
        <p14:creationId xmlns:p14="http://schemas.microsoft.com/office/powerpoint/2010/main" val="233104070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5926B6-9036-4126-AE1F-8A37EA538A2C}"/>
              </a:ext>
            </a:extLst>
          </p:cNvPr>
          <p:cNvSpPr>
            <a:spLocks noGrp="1"/>
          </p:cNvSpPr>
          <p:nvPr>
            <p:ph type="dt" sz="half" idx="10"/>
          </p:nvPr>
        </p:nvSpPr>
        <p:spPr/>
        <p:txBody>
          <a:bodyPr/>
          <a:lstStyle/>
          <a:p>
            <a:pPr>
              <a:defRPr/>
            </a:pPr>
            <a:fld id="{09B709EE-233D-4379-A7DA-B5504C3CAFFC}" type="datetime1">
              <a:rPr lang="en-GB" smtClean="0"/>
              <a:pPr>
                <a:defRPr/>
              </a:pPr>
              <a:t>12/02/2022</a:t>
            </a:fld>
            <a:endParaRPr lang="en-GB"/>
          </a:p>
        </p:txBody>
      </p:sp>
      <p:sp>
        <p:nvSpPr>
          <p:cNvPr id="3" name="Footer Placeholder 2">
            <a:extLst>
              <a:ext uri="{FF2B5EF4-FFF2-40B4-BE49-F238E27FC236}">
                <a16:creationId xmlns:a16="http://schemas.microsoft.com/office/drawing/2014/main" id="{889A293D-86F4-467C-A6B2-024611FA1E23}"/>
              </a:ext>
            </a:extLst>
          </p:cNvPr>
          <p:cNvSpPr>
            <a:spLocks noGrp="1"/>
          </p:cNvSpPr>
          <p:nvPr>
            <p:ph type="ftr" sz="quarter" idx="11"/>
          </p:nvPr>
        </p:nvSpPr>
        <p:spPr/>
        <p:txBody>
          <a:bodyPr/>
          <a:lstStyle/>
          <a:p>
            <a:pPr>
              <a:defRPr/>
            </a:pPr>
            <a:endParaRPr lang="en-GB"/>
          </a:p>
        </p:txBody>
      </p:sp>
      <p:sp>
        <p:nvSpPr>
          <p:cNvPr id="4" name="Slide Number Placeholder 3">
            <a:extLst>
              <a:ext uri="{FF2B5EF4-FFF2-40B4-BE49-F238E27FC236}">
                <a16:creationId xmlns:a16="http://schemas.microsoft.com/office/drawing/2014/main" id="{C8759A11-3108-4192-81AD-C415E05429B6}"/>
              </a:ext>
            </a:extLst>
          </p:cNvPr>
          <p:cNvSpPr>
            <a:spLocks noGrp="1"/>
          </p:cNvSpPr>
          <p:nvPr>
            <p:ph type="sldNum" sz="quarter" idx="12"/>
          </p:nvPr>
        </p:nvSpPr>
        <p:spPr/>
        <p:txBody>
          <a:bodyPr/>
          <a:lstStyle/>
          <a:p>
            <a:pPr>
              <a:defRPr/>
            </a:pPr>
            <a:fld id="{98437914-C2B2-4ECE-B1A4-B638D880D97A}" type="slidenum">
              <a:rPr lang="en-GB" smtClean="0"/>
              <a:pPr>
                <a:defRPr/>
              </a:pPr>
              <a:t>‹#›</a:t>
            </a:fld>
            <a:endParaRPr lang="en-GB"/>
          </a:p>
        </p:txBody>
      </p:sp>
    </p:spTree>
    <p:extLst>
      <p:ext uri="{BB962C8B-B14F-4D97-AF65-F5344CB8AC3E}">
        <p14:creationId xmlns:p14="http://schemas.microsoft.com/office/powerpoint/2010/main" val="2318526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70364249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06A260EA-B344-4EA9-92A2-EB281764C70A}" type="slidenum">
              <a:rPr lang="en-US" smtClean="0"/>
              <a:pPr>
                <a:defRPr/>
              </a:pPr>
              <a:t>‹#›</a:t>
            </a:fld>
            <a:endParaRPr lang="en-US"/>
          </a:p>
        </p:txBody>
      </p:sp>
      <p:sp>
        <p:nvSpPr>
          <p:cNvPr id="5" name="Text Placeholder 4"/>
          <p:cNvSpPr>
            <a:spLocks noGrp="1"/>
          </p:cNvSpPr>
          <p:nvPr>
            <p:ph type="body" sz="quarter" idx="11" hasCustomPrompt="1"/>
          </p:nvPr>
        </p:nvSpPr>
        <p:spPr>
          <a:xfrm>
            <a:off x="428626" y="455084"/>
            <a:ext cx="8445500" cy="1206880"/>
          </a:xfrm>
          <a:prstGeom prst="rect">
            <a:avLst/>
          </a:prstGeom>
        </p:spPr>
        <p:txBody>
          <a:bodyPr/>
          <a:lstStyle>
            <a:lvl1pPr marL="0" indent="0">
              <a:buNone/>
              <a:defRPr b="1">
                <a:latin typeface="Sanchez" charset="0"/>
                <a:ea typeface="Sanchez" charset="0"/>
                <a:cs typeface="Sanchez" charset="0"/>
              </a:defRPr>
            </a:lvl1pPr>
            <a:lvl2pPr>
              <a:defRPr b="1">
                <a:latin typeface="Sanchez" charset="0"/>
                <a:ea typeface="Sanchez" charset="0"/>
                <a:cs typeface="Sanchez" charset="0"/>
              </a:defRPr>
            </a:lvl2pPr>
            <a:lvl3pPr>
              <a:defRPr b="1">
                <a:latin typeface="Sanchez" charset="0"/>
                <a:ea typeface="Sanchez" charset="0"/>
                <a:cs typeface="Sanchez" charset="0"/>
              </a:defRPr>
            </a:lvl3pPr>
            <a:lvl4pPr>
              <a:defRPr b="1">
                <a:latin typeface="Sanchez" charset="0"/>
                <a:ea typeface="Sanchez" charset="0"/>
                <a:cs typeface="Sanchez" charset="0"/>
              </a:defRPr>
            </a:lvl4pPr>
            <a:lvl5pPr>
              <a:defRPr b="1">
                <a:latin typeface="Sanchez" charset="0"/>
                <a:ea typeface="Sanchez" charset="0"/>
                <a:cs typeface="Sanchez" charset="0"/>
              </a:defRPr>
            </a:lvl5pPr>
          </a:lstStyle>
          <a:p>
            <a:pPr lvl="0"/>
            <a:r>
              <a:rPr lang="en-US"/>
              <a:t>Click to add title</a:t>
            </a:r>
          </a:p>
        </p:txBody>
      </p:sp>
      <p:sp>
        <p:nvSpPr>
          <p:cNvPr id="7" name="Text Placeholder 6"/>
          <p:cNvSpPr>
            <a:spLocks noGrp="1"/>
          </p:cNvSpPr>
          <p:nvPr>
            <p:ph type="body" sz="quarter" idx="12"/>
          </p:nvPr>
        </p:nvSpPr>
        <p:spPr>
          <a:xfrm>
            <a:off x="428626" y="1790301"/>
            <a:ext cx="8450263" cy="3901417"/>
          </a:xfrm>
          <a:prstGeom prst="rect">
            <a:avLst/>
          </a:prstGeom>
        </p:spPr>
        <p:txBody>
          <a:bodyPr/>
          <a:lstStyle>
            <a:lvl1pPr marL="457189" indent="-457189">
              <a:buFont typeface="Arial" charset="0"/>
              <a:buChar char="•"/>
              <a:defRPr>
                <a:latin typeface="Arial" charset="0"/>
                <a:ea typeface="Arial" charset="0"/>
                <a:cs typeface="Arial" charset="0"/>
              </a:defRPr>
            </a:lvl1pPr>
            <a:lvl2pPr marL="914378" indent="-457189">
              <a:buFont typeface="Arial" charset="0"/>
              <a:buChar char="•"/>
              <a:defRPr>
                <a:latin typeface="Arial" charset="0"/>
                <a:ea typeface="Arial" charset="0"/>
                <a:cs typeface="Arial" charset="0"/>
              </a:defRPr>
            </a:lvl2pPr>
            <a:lvl3pPr marL="1257269" indent="-342892">
              <a:buFont typeface="Arial" charset="0"/>
              <a:buChar char="•"/>
              <a:defRPr>
                <a:latin typeface="Arial" charset="0"/>
                <a:ea typeface="Arial" charset="0"/>
                <a:cs typeface="Arial" charset="0"/>
              </a:defRPr>
            </a:lvl3pPr>
            <a:lvl4pPr marL="1714457" indent="-342892">
              <a:buFont typeface="Arial" charset="0"/>
              <a:buChar char="•"/>
              <a:defRPr>
                <a:latin typeface="Arial" charset="0"/>
                <a:ea typeface="Arial" charset="0"/>
                <a:cs typeface="Arial" charset="0"/>
              </a:defRPr>
            </a:lvl4pPr>
            <a:lvl5pPr marL="2171646" indent="-342892">
              <a:buFont typeface="Arial" charset="0"/>
              <a:buChar char="•"/>
              <a:defRPr>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858709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and subtitle">
    <p:spTree>
      <p:nvGrpSpPr>
        <p:cNvPr id="1" name=""/>
        <p:cNvGrpSpPr/>
        <p:nvPr/>
      </p:nvGrpSpPr>
      <p:grpSpPr>
        <a:xfrm>
          <a:off x="0" y="0"/>
          <a:ext cx="0" cy="0"/>
          <a:chOff x="0" y="0"/>
          <a:chExt cx="0" cy="0"/>
        </a:xfrm>
      </p:grpSpPr>
      <p:sp>
        <p:nvSpPr>
          <p:cNvPr id="2" name="Title 1"/>
          <p:cNvSpPr>
            <a:spLocks noGrp="1"/>
          </p:cNvSpPr>
          <p:nvPr>
            <p:ph type="ctrTitle"/>
          </p:nvPr>
        </p:nvSpPr>
        <p:spPr>
          <a:xfrm>
            <a:off x="251520" y="1844827"/>
            <a:ext cx="8640960" cy="1470025"/>
          </a:xfrm>
        </p:spPr>
        <p:txBody>
          <a:bodyPr anchor="b">
            <a:normAutofit/>
          </a:bodyPr>
          <a:lstStyle>
            <a:lvl1pPr algn="l">
              <a:defRPr sz="2700">
                <a:solidFill>
                  <a:srgbClr val="9A1D2B"/>
                </a:solidFill>
                <a:latin typeface="Arial" pitchFamily="34" charset="0"/>
                <a:cs typeface="Arial" pitchFamily="34" charset="0"/>
              </a:defRPr>
            </a:lvl1pPr>
          </a:lstStyle>
          <a:p>
            <a:r>
              <a:rPr lang="en-US"/>
              <a:t>Click to edit Master title style</a:t>
            </a:r>
            <a:endParaRPr lang="en-GB"/>
          </a:p>
        </p:txBody>
      </p:sp>
      <p:sp>
        <p:nvSpPr>
          <p:cNvPr id="3" name="Subtitle 2"/>
          <p:cNvSpPr>
            <a:spLocks noGrp="1"/>
          </p:cNvSpPr>
          <p:nvPr>
            <p:ph type="subTitle" idx="1"/>
          </p:nvPr>
        </p:nvSpPr>
        <p:spPr>
          <a:xfrm>
            <a:off x="251520" y="3356992"/>
            <a:ext cx="8640960" cy="1752600"/>
          </a:xfrm>
        </p:spPr>
        <p:txBody>
          <a:bodyPr/>
          <a:lstStyle>
            <a:lvl1pPr marL="0" indent="0" algn="l">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GB"/>
          </a:p>
        </p:txBody>
      </p:sp>
      <p:sp>
        <p:nvSpPr>
          <p:cNvPr id="4" name="Footer Placeholder 4">
            <a:extLst>
              <a:ext uri="{FF2B5EF4-FFF2-40B4-BE49-F238E27FC236}">
                <a16:creationId xmlns:a16="http://schemas.microsoft.com/office/drawing/2014/main" id="{4599C82D-45D6-4B62-B630-2F29A980F875}"/>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E094E819-6E97-41E3-A5AB-33DA755203A0}"/>
              </a:ext>
            </a:extLst>
          </p:cNvPr>
          <p:cNvSpPr>
            <a:spLocks noGrp="1"/>
          </p:cNvSpPr>
          <p:nvPr>
            <p:ph type="sldNum" sz="quarter" idx="11"/>
          </p:nvPr>
        </p:nvSpPr>
        <p:spPr/>
        <p:txBody>
          <a:bodyPr/>
          <a:lstStyle>
            <a:lvl1pPr>
              <a:defRPr/>
            </a:lvl1pPr>
          </a:lstStyle>
          <a:p>
            <a:pPr>
              <a:defRPr/>
            </a:pPr>
            <a:fld id="{9B1713BD-5732-46D6-B92A-504D994A0206}" type="slidenum">
              <a:rPr lang="en-GB" altLang="en-US"/>
              <a:pPr>
                <a:defRPr/>
              </a:pPr>
              <a:t>‹#›</a:t>
            </a:fld>
            <a:endParaRPr lang="en-GB" altLang="en-US"/>
          </a:p>
        </p:txBody>
      </p:sp>
    </p:spTree>
    <p:extLst>
      <p:ext uri="{BB962C8B-B14F-4D97-AF65-F5344CB8AC3E}">
        <p14:creationId xmlns:p14="http://schemas.microsoft.com/office/powerpoint/2010/main" val="2978632086"/>
      </p:ext>
    </p:extLst>
  </p:cSld>
  <p:clrMapOvr>
    <a:masterClrMapping/>
  </p:clrMapOvr>
  <p:transition spd="slow">
    <p:random/>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1520" y="1196752"/>
            <a:ext cx="8640960" cy="1143000"/>
          </a:xfrm>
        </p:spPr>
        <p:txBody>
          <a:bodyPr anchor="b">
            <a:normAutofit/>
          </a:bodyPr>
          <a:lstStyle>
            <a:lvl1pPr algn="l">
              <a:defRPr sz="2400">
                <a:solidFill>
                  <a:srgbClr val="9A1D2B"/>
                </a:solidFill>
                <a:latin typeface="Arial" pitchFamily="34" charset="0"/>
                <a:cs typeface="Arial" pitchFamily="34" charset="0"/>
              </a:defRPr>
            </a:lvl1pPr>
          </a:lstStyle>
          <a:p>
            <a:r>
              <a:rPr lang="en-US"/>
              <a:t>Click to edit Master title style</a:t>
            </a:r>
            <a:endParaRPr lang="en-GB"/>
          </a:p>
        </p:txBody>
      </p:sp>
      <p:sp>
        <p:nvSpPr>
          <p:cNvPr id="3" name="Content Placeholder 2"/>
          <p:cNvSpPr>
            <a:spLocks noGrp="1"/>
          </p:cNvSpPr>
          <p:nvPr>
            <p:ph idx="1"/>
          </p:nvPr>
        </p:nvSpPr>
        <p:spPr>
          <a:xfrm>
            <a:off x="251520" y="2420891"/>
            <a:ext cx="8640960" cy="3705275"/>
          </a:xfrm>
        </p:spPr>
        <p:txBody>
          <a:bodyPr/>
          <a:lstStyle>
            <a:lvl5pPr>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C95784C7-F0E9-473B-870E-41E11C68F119}"/>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5CB22BC8-C1D2-4926-BD4E-C6084A1D6FE7}"/>
              </a:ext>
            </a:extLst>
          </p:cNvPr>
          <p:cNvSpPr>
            <a:spLocks noGrp="1"/>
          </p:cNvSpPr>
          <p:nvPr>
            <p:ph type="sldNum" sz="quarter" idx="11"/>
          </p:nvPr>
        </p:nvSpPr>
        <p:spPr/>
        <p:txBody>
          <a:bodyPr/>
          <a:lstStyle>
            <a:lvl1pPr>
              <a:defRPr/>
            </a:lvl1pPr>
          </a:lstStyle>
          <a:p>
            <a:pPr>
              <a:defRPr/>
            </a:pPr>
            <a:fld id="{BEA79A8C-B65E-4DAA-86B8-FD464A11D487}" type="slidenum">
              <a:rPr lang="en-GB" altLang="en-US"/>
              <a:pPr>
                <a:defRPr/>
              </a:pPr>
              <a:t>‹#›</a:t>
            </a:fld>
            <a:endParaRPr lang="en-GB" altLang="en-US"/>
          </a:p>
        </p:txBody>
      </p:sp>
    </p:spTree>
    <p:extLst>
      <p:ext uri="{BB962C8B-B14F-4D97-AF65-F5344CB8AC3E}">
        <p14:creationId xmlns:p14="http://schemas.microsoft.com/office/powerpoint/2010/main" val="3532772395"/>
      </p:ext>
    </p:extLst>
  </p:cSld>
  <p:clrMapOvr>
    <a:masterClrMapping/>
  </p:clrMapOvr>
  <p:transition spd="slow">
    <p:random/>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1196754"/>
            <a:ext cx="8640960" cy="4929411"/>
          </a:xfrm>
        </p:spPr>
        <p:txBody>
          <a:bodyPr/>
          <a:lstStyle>
            <a:lvl5pPr>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A900831C-36FF-444B-A747-0C274140F566}"/>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B727F60C-8C87-4A02-81D1-EF3CAC59B5A7}"/>
              </a:ext>
            </a:extLst>
          </p:cNvPr>
          <p:cNvSpPr>
            <a:spLocks noGrp="1"/>
          </p:cNvSpPr>
          <p:nvPr>
            <p:ph type="sldNum" sz="quarter" idx="11"/>
          </p:nvPr>
        </p:nvSpPr>
        <p:spPr/>
        <p:txBody>
          <a:bodyPr/>
          <a:lstStyle>
            <a:lvl1pPr>
              <a:defRPr/>
            </a:lvl1pPr>
          </a:lstStyle>
          <a:p>
            <a:pPr>
              <a:defRPr/>
            </a:pPr>
            <a:fld id="{22DDB8B0-D9FE-4E33-AF2E-ED5DB9179984}" type="slidenum">
              <a:rPr lang="en-GB" altLang="en-US"/>
              <a:pPr>
                <a:defRPr/>
              </a:pPr>
              <a:t>‹#›</a:t>
            </a:fld>
            <a:endParaRPr lang="en-GB" altLang="en-US"/>
          </a:p>
        </p:txBody>
      </p:sp>
    </p:spTree>
    <p:extLst>
      <p:ext uri="{BB962C8B-B14F-4D97-AF65-F5344CB8AC3E}">
        <p14:creationId xmlns:p14="http://schemas.microsoft.com/office/powerpoint/2010/main" val="2051209638"/>
      </p:ext>
    </p:extLst>
  </p:cSld>
  <p:clrMapOvr>
    <a:masterClrMapping/>
  </p:clrMapOvr>
  <p:transition spd="slow">
    <p:random/>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12779"/>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412779"/>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CAAB7ABF-5032-43D1-A21C-55D74F27BE25}"/>
              </a:ext>
            </a:extLst>
          </p:cNvPr>
          <p:cNvSpPr>
            <a:spLocks noGrp="1"/>
          </p:cNvSpPr>
          <p:nvPr>
            <p:ph type="ftr" sz="quarter" idx="10"/>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8FC7B0A9-0A63-4842-B340-B9F4C3973463}"/>
              </a:ext>
            </a:extLst>
          </p:cNvPr>
          <p:cNvSpPr>
            <a:spLocks noGrp="1"/>
          </p:cNvSpPr>
          <p:nvPr>
            <p:ph type="sldNum" sz="quarter" idx="11"/>
          </p:nvPr>
        </p:nvSpPr>
        <p:spPr/>
        <p:txBody>
          <a:bodyPr/>
          <a:lstStyle>
            <a:lvl1pPr>
              <a:defRPr/>
            </a:lvl1pPr>
          </a:lstStyle>
          <a:p>
            <a:pPr>
              <a:defRPr/>
            </a:pPr>
            <a:fld id="{2EB024EF-40F1-4600-831C-506787B3EEDA}" type="slidenum">
              <a:rPr lang="en-GB" altLang="en-US"/>
              <a:pPr>
                <a:defRPr/>
              </a:pPr>
              <a:t>‹#›</a:t>
            </a:fld>
            <a:endParaRPr lang="en-GB" altLang="en-US"/>
          </a:p>
        </p:txBody>
      </p:sp>
    </p:spTree>
    <p:extLst>
      <p:ext uri="{BB962C8B-B14F-4D97-AF65-F5344CB8AC3E}">
        <p14:creationId xmlns:p14="http://schemas.microsoft.com/office/powerpoint/2010/main" val="936017276"/>
      </p:ext>
    </p:extLst>
  </p:cSld>
  <p:clrMapOvr>
    <a:masterClrMapping/>
  </p:clrMapOvr>
  <p:transition spd="slow">
    <p:random/>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268760"/>
            <a:ext cx="5486400" cy="4176464"/>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1792288" y="5445225"/>
            <a:ext cx="5486400" cy="654968"/>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Footer Placeholder 4">
            <a:extLst>
              <a:ext uri="{FF2B5EF4-FFF2-40B4-BE49-F238E27FC236}">
                <a16:creationId xmlns:a16="http://schemas.microsoft.com/office/drawing/2014/main" id="{1A928CBE-BC65-4471-AEDB-53D4E16BFD67}"/>
              </a:ext>
            </a:extLst>
          </p:cNvPr>
          <p:cNvSpPr>
            <a:spLocks noGrp="1"/>
          </p:cNvSpPr>
          <p:nvPr>
            <p:ph type="ftr" sz="quarter" idx="10"/>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6F5DB0D3-21E4-4FF6-A77A-6F108C617A90}"/>
              </a:ext>
            </a:extLst>
          </p:cNvPr>
          <p:cNvSpPr>
            <a:spLocks noGrp="1"/>
          </p:cNvSpPr>
          <p:nvPr>
            <p:ph type="sldNum" sz="quarter" idx="11"/>
          </p:nvPr>
        </p:nvSpPr>
        <p:spPr/>
        <p:txBody>
          <a:bodyPr/>
          <a:lstStyle>
            <a:lvl1pPr>
              <a:defRPr/>
            </a:lvl1pPr>
          </a:lstStyle>
          <a:p>
            <a:pPr>
              <a:defRPr/>
            </a:pPr>
            <a:fld id="{4E926449-4E13-4375-8070-C4ACF405F5D0}" type="slidenum">
              <a:rPr lang="en-GB" altLang="en-US"/>
              <a:pPr>
                <a:defRPr/>
              </a:pPr>
              <a:t>‹#›</a:t>
            </a:fld>
            <a:endParaRPr lang="en-GB" altLang="en-US"/>
          </a:p>
        </p:txBody>
      </p:sp>
    </p:spTree>
    <p:extLst>
      <p:ext uri="{BB962C8B-B14F-4D97-AF65-F5344CB8AC3E}">
        <p14:creationId xmlns:p14="http://schemas.microsoft.com/office/powerpoint/2010/main" val="1654715136"/>
      </p:ext>
    </p:extLst>
  </p:cSld>
  <p:clrMapOvr>
    <a:masterClrMapping/>
  </p:clrMapOvr>
  <p:transition spd="slow">
    <p:random/>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0FB32CC8-D6EA-42F9-A09A-048BC8384BEF}"/>
              </a:ext>
            </a:extLst>
          </p:cNvPr>
          <p:cNvSpPr>
            <a:spLocks noGrp="1"/>
          </p:cNvSpPr>
          <p:nvPr>
            <p:ph type="ftr" sz="quarter" idx="10"/>
          </p:nvPr>
        </p:nvSpPr>
        <p:spPr/>
        <p:txBody>
          <a:bodyPr/>
          <a:lstStyle>
            <a:lvl1pPr>
              <a:defRPr/>
            </a:lvl1pPr>
          </a:lstStyle>
          <a:p>
            <a:pPr>
              <a:defRPr/>
            </a:pPr>
            <a:endParaRPr lang="en-GB"/>
          </a:p>
        </p:txBody>
      </p:sp>
      <p:sp>
        <p:nvSpPr>
          <p:cNvPr id="3" name="Slide Number Placeholder 5">
            <a:extLst>
              <a:ext uri="{FF2B5EF4-FFF2-40B4-BE49-F238E27FC236}">
                <a16:creationId xmlns:a16="http://schemas.microsoft.com/office/drawing/2014/main" id="{E781A16C-A710-4604-9EE7-D385D16A635F}"/>
              </a:ext>
            </a:extLst>
          </p:cNvPr>
          <p:cNvSpPr>
            <a:spLocks noGrp="1"/>
          </p:cNvSpPr>
          <p:nvPr>
            <p:ph type="sldNum" sz="quarter" idx="11"/>
          </p:nvPr>
        </p:nvSpPr>
        <p:spPr/>
        <p:txBody>
          <a:bodyPr/>
          <a:lstStyle>
            <a:lvl1pPr>
              <a:defRPr/>
            </a:lvl1pPr>
          </a:lstStyle>
          <a:p>
            <a:pPr>
              <a:defRPr/>
            </a:pPr>
            <a:fld id="{A8D85F92-AE9D-466D-9E61-2B986232D598}" type="slidenum">
              <a:rPr lang="en-GB" altLang="en-US"/>
              <a:pPr>
                <a:defRPr/>
              </a:pPr>
              <a:t>‹#›</a:t>
            </a:fld>
            <a:endParaRPr lang="en-GB" altLang="en-US"/>
          </a:p>
        </p:txBody>
      </p:sp>
    </p:spTree>
    <p:extLst>
      <p:ext uri="{BB962C8B-B14F-4D97-AF65-F5344CB8AC3E}">
        <p14:creationId xmlns:p14="http://schemas.microsoft.com/office/powerpoint/2010/main" val="3364456047"/>
      </p:ext>
    </p:extLst>
  </p:cSld>
  <p:clrMapOvr>
    <a:masterClrMapping/>
  </p:clrMapOvr>
  <p:transition spd="slow">
    <p:random/>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ltLang="en-GB"/>
          </a:p>
        </p:txBody>
      </p:sp>
      <p:sp>
        <p:nvSpPr>
          <p:cNvPr id="3" name="Date Placeholder 2">
            <a:extLst>
              <a:ext uri="{FF2B5EF4-FFF2-40B4-BE49-F238E27FC236}">
                <a16:creationId xmlns:a16="http://schemas.microsoft.com/office/drawing/2014/main" id="{2EB97CDE-0B63-44EB-A947-8525ED0B9972}"/>
              </a:ext>
            </a:extLst>
          </p:cNvPr>
          <p:cNvSpPr>
            <a:spLocks noGrp="1"/>
          </p:cNvSpPr>
          <p:nvPr>
            <p:ph type="dt" sz="half" idx="10"/>
          </p:nvPr>
        </p:nvSpPr>
        <p:spPr/>
        <p:txBody>
          <a:bodyPr numCol="1"/>
          <a:lstStyle>
            <a:lvl1pPr>
              <a:defRPr/>
            </a:lvl1pPr>
          </a:lstStyle>
          <a:p>
            <a:pPr>
              <a:defRPr/>
            </a:pPr>
            <a:fld id="{43635FCD-8C3F-4155-808F-8C44A1EC0C71}" type="datetimeFigureOut">
              <a:rPr lang="en-GB" altLang="en-GB"/>
              <a:pPr>
                <a:defRPr/>
              </a:pPr>
              <a:t>12/02/2022</a:t>
            </a:fld>
            <a:endParaRPr lang="en-GB" altLang="en-GB"/>
          </a:p>
        </p:txBody>
      </p:sp>
      <p:sp>
        <p:nvSpPr>
          <p:cNvPr id="4" name="Footer Placeholder 3">
            <a:extLst>
              <a:ext uri="{FF2B5EF4-FFF2-40B4-BE49-F238E27FC236}">
                <a16:creationId xmlns:a16="http://schemas.microsoft.com/office/drawing/2014/main" id="{56DE0576-26B8-4938-B4E0-188EC4CFF724}"/>
              </a:ext>
            </a:extLst>
          </p:cNvPr>
          <p:cNvSpPr>
            <a:spLocks noGrp="1"/>
          </p:cNvSpPr>
          <p:nvPr>
            <p:ph type="ftr" sz="quarter" idx="11"/>
          </p:nvPr>
        </p:nvSpPr>
        <p:spPr/>
        <p:txBody>
          <a:bodyPr numCol="1"/>
          <a:lstStyle>
            <a:lvl1pPr>
              <a:defRPr/>
            </a:lvl1pPr>
          </a:lstStyle>
          <a:p>
            <a:pPr>
              <a:defRPr/>
            </a:pPr>
            <a:endParaRPr lang="en-GB" altLang="en-GB"/>
          </a:p>
        </p:txBody>
      </p:sp>
      <p:sp>
        <p:nvSpPr>
          <p:cNvPr id="5" name="Slide Number Placeholder 4">
            <a:extLst>
              <a:ext uri="{FF2B5EF4-FFF2-40B4-BE49-F238E27FC236}">
                <a16:creationId xmlns:a16="http://schemas.microsoft.com/office/drawing/2014/main" id="{62347746-C79B-44E4-A420-325896332060}"/>
              </a:ext>
            </a:extLst>
          </p:cNvPr>
          <p:cNvSpPr>
            <a:spLocks noGrp="1"/>
          </p:cNvSpPr>
          <p:nvPr>
            <p:ph type="sldNum" sz="quarter" idx="12"/>
          </p:nvPr>
        </p:nvSpPr>
        <p:spPr/>
        <p:txBody>
          <a:bodyPr/>
          <a:lstStyle>
            <a:lvl1pPr>
              <a:defRPr/>
            </a:lvl1pPr>
          </a:lstStyle>
          <a:p>
            <a:pPr>
              <a:defRPr/>
            </a:pPr>
            <a:fld id="{774C7798-4690-44F7-8BD5-F3F898FCA55B}" type="slidenum">
              <a:rPr lang="en-GB" altLang="en-GB"/>
              <a:pPr>
                <a:defRPr/>
              </a:pPr>
              <a:t>‹#›</a:t>
            </a:fld>
            <a:endParaRPr lang="en-GB" altLang="en-GB"/>
          </a:p>
        </p:txBody>
      </p:sp>
    </p:spTree>
    <p:extLst>
      <p:ext uri="{BB962C8B-B14F-4D97-AF65-F5344CB8AC3E}">
        <p14:creationId xmlns:p14="http://schemas.microsoft.com/office/powerpoint/2010/main" val="15932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52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3786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839664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2.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6" Type="http://schemas.openxmlformats.org/officeDocument/2006/relationships/theme" Target="../theme/theme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42.xml"/><Relationship Id="rId7" Type="http://schemas.openxmlformats.org/officeDocument/2006/relationships/slideLayout" Target="../slideLayouts/slideLayout46.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image" Target="../media/image11.jpeg"/><Relationship Id="rId5" Type="http://schemas.openxmlformats.org/officeDocument/2006/relationships/slideLayout" Target="../slideLayouts/slideLayout44.xml"/><Relationship Id="rId10" Type="http://schemas.openxmlformats.org/officeDocument/2006/relationships/image" Target="../media/image14.png"/><Relationship Id="rId4" Type="http://schemas.openxmlformats.org/officeDocument/2006/relationships/slideLayout" Target="../slideLayouts/slideLayout43.xml"/><Relationship Id="rId9" Type="http://schemas.openxmlformats.org/officeDocument/2006/relationships/image" Target="../media/image13.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theme" Target="../theme/theme5.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5" Type="http://schemas.openxmlformats.org/officeDocument/2006/relationships/slideLayout" Target="../slideLayouts/slideLayout65.xml"/><Relationship Id="rId10" Type="http://schemas.openxmlformats.org/officeDocument/2006/relationships/image" Target="../media/image14.png"/><Relationship Id="rId4" Type="http://schemas.openxmlformats.org/officeDocument/2006/relationships/slideLayout" Target="../slideLayouts/slideLayout64.xml"/><Relationship Id="rId9" Type="http://schemas.openxmlformats.org/officeDocument/2006/relationships/image" Target="../media/image1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AutoShape 8">
            <a:extLst>
              <a:ext uri="{FF2B5EF4-FFF2-40B4-BE49-F238E27FC236}">
                <a16:creationId xmlns:a16="http://schemas.microsoft.com/office/drawing/2014/main" id="{5A348F47-054D-45C5-BAF4-2FB6D36E0805}"/>
              </a:ext>
            </a:extLst>
          </p:cNvPr>
          <p:cNvSpPr>
            <a:spLocks noChangeArrowheads="1"/>
          </p:cNvSpPr>
          <p:nvPr/>
        </p:nvSpPr>
        <p:spPr bwMode="auto">
          <a:xfrm rot="10800000">
            <a:off x="8423275" y="1341438"/>
            <a:ext cx="720725" cy="863600"/>
          </a:xfrm>
          <a:prstGeom prst="rtTriangle">
            <a:avLst/>
          </a:prstGeom>
          <a:solidFill>
            <a:srgbClr val="69923A"/>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eaLnBrk="1" hangingPunct="1">
              <a:defRPr/>
            </a:pPr>
            <a:endParaRPr lang="en-US" altLang="en-US"/>
          </a:p>
        </p:txBody>
      </p:sp>
      <p:sp>
        <p:nvSpPr>
          <p:cNvPr id="1027" name="Rectangle 9">
            <a:extLst>
              <a:ext uri="{FF2B5EF4-FFF2-40B4-BE49-F238E27FC236}">
                <a16:creationId xmlns:a16="http://schemas.microsoft.com/office/drawing/2014/main" id="{9EA61B3C-68BA-479C-AF65-5BDE21493E74}"/>
              </a:ext>
            </a:extLst>
          </p:cNvPr>
          <p:cNvSpPr>
            <a:spLocks noChangeArrowheads="1"/>
          </p:cNvSpPr>
          <p:nvPr/>
        </p:nvSpPr>
        <p:spPr bwMode="auto">
          <a:xfrm>
            <a:off x="0" y="0"/>
            <a:ext cx="9144000" cy="1447800"/>
          </a:xfrm>
          <a:prstGeom prst="rect">
            <a:avLst/>
          </a:prstGeom>
          <a:solidFill>
            <a:srgbClr val="69923A"/>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algn="ctr" eaLnBrk="1" hangingPunct="1">
              <a:defRPr/>
            </a:pPr>
            <a:endParaRPr lang="en-US" altLang="en-US" i="0"/>
          </a:p>
        </p:txBody>
      </p:sp>
      <p:sp>
        <p:nvSpPr>
          <p:cNvPr id="1028" name="Rectangle 2">
            <a:extLst>
              <a:ext uri="{FF2B5EF4-FFF2-40B4-BE49-F238E27FC236}">
                <a16:creationId xmlns:a16="http://schemas.microsoft.com/office/drawing/2014/main" id="{F48E811A-73BF-4432-88AA-774382EBBC83}"/>
              </a:ext>
            </a:extLst>
          </p:cNvPr>
          <p:cNvSpPr>
            <a:spLocks noGrp="1" noChangeArrowheads="1"/>
          </p:cNvSpPr>
          <p:nvPr>
            <p:ph type="title"/>
          </p:nvPr>
        </p:nvSpPr>
        <p:spPr bwMode="auto">
          <a:xfrm>
            <a:off x="954088" y="563563"/>
            <a:ext cx="7566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a:t>Click to edit Master title style</a:t>
            </a:r>
          </a:p>
        </p:txBody>
      </p:sp>
      <p:sp>
        <p:nvSpPr>
          <p:cNvPr id="1029" name="Rectangle 3">
            <a:extLst>
              <a:ext uri="{FF2B5EF4-FFF2-40B4-BE49-F238E27FC236}">
                <a16:creationId xmlns:a16="http://schemas.microsoft.com/office/drawing/2014/main" id="{81758E0B-8675-4916-AA0B-8887986E7574}"/>
              </a:ext>
            </a:extLst>
          </p:cNvPr>
          <p:cNvSpPr>
            <a:spLocks noGrp="1" noChangeArrowheads="1"/>
          </p:cNvSpPr>
          <p:nvPr>
            <p:ph type="body" idx="1"/>
          </p:nvPr>
        </p:nvSpPr>
        <p:spPr bwMode="auto">
          <a:xfrm>
            <a:off x="954088" y="2093913"/>
            <a:ext cx="7566025" cy="402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pic>
        <p:nvPicPr>
          <p:cNvPr id="1030" name="Picture 10">
            <a:extLst>
              <a:ext uri="{FF2B5EF4-FFF2-40B4-BE49-F238E27FC236}">
                <a16:creationId xmlns:a16="http://schemas.microsoft.com/office/drawing/2014/main" id="{6F30961C-4928-4DD7-9EF4-512F3D26735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3038" y="6165850"/>
            <a:ext cx="1374775"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82" r:id="rId1"/>
    <p:sldLayoutId id="2147484060" r:id="rId2"/>
    <p:sldLayoutId id="2147484061" r:id="rId3"/>
    <p:sldLayoutId id="2147484062" r:id="rId4"/>
    <p:sldLayoutId id="2147484063" r:id="rId5"/>
    <p:sldLayoutId id="2147484064" r:id="rId6"/>
    <p:sldLayoutId id="2147484065" r:id="rId7"/>
    <p:sldLayoutId id="2147484066" r:id="rId8"/>
    <p:sldLayoutId id="2147484067" r:id="rId9"/>
    <p:sldLayoutId id="2147484068" r:id="rId10"/>
    <p:sldLayoutId id="2147484069" r:id="rId11"/>
    <p:sldLayoutId id="2147484070" r:id="rId12"/>
    <p:sldLayoutId id="2147484071" r:id="rId13"/>
  </p:sldLayoutIdLst>
  <p:txStyles>
    <p:titleStyle>
      <a:lvl1pPr algn="l" rtl="0" eaLnBrk="0" fontAlgn="base" hangingPunct="0">
        <a:spcBef>
          <a:spcPct val="0"/>
        </a:spcBef>
        <a:spcAft>
          <a:spcPct val="0"/>
        </a:spcAft>
        <a:defRPr sz="3000">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Arial" charset="0"/>
        </a:defRPr>
      </a:lvl2pPr>
      <a:lvl3pPr algn="l" rtl="0" eaLnBrk="0" fontAlgn="base" hangingPunct="0">
        <a:spcBef>
          <a:spcPct val="0"/>
        </a:spcBef>
        <a:spcAft>
          <a:spcPct val="0"/>
        </a:spcAft>
        <a:defRPr sz="3000">
          <a:solidFill>
            <a:schemeClr val="tx2"/>
          </a:solidFill>
          <a:latin typeface="Arial" charset="0"/>
        </a:defRPr>
      </a:lvl3pPr>
      <a:lvl4pPr algn="l" rtl="0" eaLnBrk="0" fontAlgn="base" hangingPunct="0">
        <a:spcBef>
          <a:spcPct val="0"/>
        </a:spcBef>
        <a:spcAft>
          <a:spcPct val="0"/>
        </a:spcAft>
        <a:defRPr sz="3000">
          <a:solidFill>
            <a:schemeClr val="tx2"/>
          </a:solidFill>
          <a:latin typeface="Arial" charset="0"/>
        </a:defRPr>
      </a:lvl4pPr>
      <a:lvl5pPr algn="l" rtl="0" eaLnBrk="0" fontAlgn="base" hangingPunct="0">
        <a:spcBef>
          <a:spcPct val="0"/>
        </a:spcBef>
        <a:spcAft>
          <a:spcPct val="0"/>
        </a:spcAft>
        <a:defRPr sz="3000">
          <a:solidFill>
            <a:schemeClr val="tx2"/>
          </a:solidFill>
          <a:latin typeface="Arial" charset="0"/>
        </a:defRPr>
      </a:lvl5pPr>
      <a:lvl6pPr marL="457200" algn="l" rtl="0" fontAlgn="base">
        <a:spcBef>
          <a:spcPct val="0"/>
        </a:spcBef>
        <a:spcAft>
          <a:spcPct val="0"/>
        </a:spcAft>
        <a:defRPr sz="3000">
          <a:solidFill>
            <a:schemeClr val="tx2"/>
          </a:solidFill>
          <a:latin typeface="Arial" charset="0"/>
        </a:defRPr>
      </a:lvl6pPr>
      <a:lvl7pPr marL="914400" algn="l" rtl="0" fontAlgn="base">
        <a:spcBef>
          <a:spcPct val="0"/>
        </a:spcBef>
        <a:spcAft>
          <a:spcPct val="0"/>
        </a:spcAft>
        <a:defRPr sz="3000">
          <a:solidFill>
            <a:schemeClr val="tx2"/>
          </a:solidFill>
          <a:latin typeface="Arial" charset="0"/>
        </a:defRPr>
      </a:lvl7pPr>
      <a:lvl8pPr marL="1371600" algn="l" rtl="0" fontAlgn="base">
        <a:spcBef>
          <a:spcPct val="0"/>
        </a:spcBef>
        <a:spcAft>
          <a:spcPct val="0"/>
        </a:spcAft>
        <a:defRPr sz="3000">
          <a:solidFill>
            <a:schemeClr val="tx2"/>
          </a:solidFill>
          <a:latin typeface="Arial" charset="0"/>
        </a:defRPr>
      </a:lvl8pPr>
      <a:lvl9pPr marL="1828800" algn="l" rtl="0" fontAlgn="base">
        <a:spcBef>
          <a:spcPct val="0"/>
        </a:spcBef>
        <a:spcAft>
          <a:spcPct val="0"/>
        </a:spcAft>
        <a:defRPr sz="3000">
          <a:solidFill>
            <a:schemeClr val="tx2"/>
          </a:solidFill>
          <a:latin typeface="Arial" charset="0"/>
        </a:defRPr>
      </a:lvl9pPr>
    </p:titleStyle>
    <p:bodyStyle>
      <a:lvl1pPr marL="342900" indent="-342900" algn="l" rtl="0" eaLnBrk="0" fontAlgn="base" hangingPunct="0">
        <a:lnSpc>
          <a:spcPct val="108000"/>
        </a:lnSpc>
        <a:spcBef>
          <a:spcPct val="0"/>
        </a:spcBef>
        <a:spcAft>
          <a:spcPct val="0"/>
        </a:spcAft>
        <a:buBlip>
          <a:blip r:embed="rId16"/>
        </a:buBlip>
        <a:defRPr sz="2000">
          <a:solidFill>
            <a:srgbClr val="000000"/>
          </a:solidFill>
          <a:latin typeface="+mn-lt"/>
          <a:ea typeface="+mn-ea"/>
          <a:cs typeface="+mn-cs"/>
        </a:defRPr>
      </a:lvl1pPr>
      <a:lvl2pPr marL="742950" indent="-285750" algn="l" rtl="0" eaLnBrk="0" fontAlgn="base" hangingPunct="0">
        <a:lnSpc>
          <a:spcPct val="108000"/>
        </a:lnSpc>
        <a:spcBef>
          <a:spcPct val="0"/>
        </a:spcBef>
        <a:spcAft>
          <a:spcPct val="0"/>
        </a:spcAft>
        <a:buBlip>
          <a:blip r:embed="rId16"/>
        </a:buBlip>
        <a:defRPr sz="2000">
          <a:solidFill>
            <a:srgbClr val="000000"/>
          </a:solidFill>
          <a:latin typeface="+mn-lt"/>
        </a:defRPr>
      </a:lvl2pPr>
      <a:lvl3pPr marL="1143000" indent="-228600" algn="l" rtl="0" eaLnBrk="0" fontAlgn="base" hangingPunct="0">
        <a:lnSpc>
          <a:spcPct val="108000"/>
        </a:lnSpc>
        <a:spcBef>
          <a:spcPct val="0"/>
        </a:spcBef>
        <a:spcAft>
          <a:spcPct val="0"/>
        </a:spcAft>
        <a:buBlip>
          <a:blip r:embed="rId16"/>
        </a:buBlip>
        <a:defRPr sz="2000">
          <a:solidFill>
            <a:srgbClr val="000000"/>
          </a:solidFill>
          <a:latin typeface="+mn-lt"/>
        </a:defRPr>
      </a:lvl3pPr>
      <a:lvl4pPr marL="1600200" indent="-228600" algn="l" rtl="0" eaLnBrk="0" fontAlgn="base" hangingPunct="0">
        <a:lnSpc>
          <a:spcPct val="108000"/>
        </a:lnSpc>
        <a:spcBef>
          <a:spcPct val="0"/>
        </a:spcBef>
        <a:spcAft>
          <a:spcPct val="0"/>
        </a:spcAft>
        <a:buBlip>
          <a:blip r:embed="rId16"/>
        </a:buBlip>
        <a:defRPr sz="2000">
          <a:solidFill>
            <a:srgbClr val="000000"/>
          </a:solidFill>
          <a:latin typeface="+mn-lt"/>
        </a:defRPr>
      </a:lvl4pPr>
      <a:lvl5pPr marL="2057400" indent="-228600" algn="l" rtl="0" eaLnBrk="0" fontAlgn="base" hangingPunct="0">
        <a:lnSpc>
          <a:spcPct val="108000"/>
        </a:lnSpc>
        <a:spcBef>
          <a:spcPct val="0"/>
        </a:spcBef>
        <a:spcAft>
          <a:spcPct val="0"/>
        </a:spcAft>
        <a:buBlip>
          <a:blip r:embed="rId16"/>
        </a:buBlip>
        <a:defRPr sz="2000">
          <a:solidFill>
            <a:srgbClr val="000000"/>
          </a:solidFill>
          <a:latin typeface="+mn-lt"/>
        </a:defRPr>
      </a:lvl5pPr>
      <a:lvl6pPr marL="2514600" indent="-228600" algn="l" rtl="0" fontAlgn="base">
        <a:lnSpc>
          <a:spcPct val="108000"/>
        </a:lnSpc>
        <a:spcBef>
          <a:spcPct val="0"/>
        </a:spcBef>
        <a:spcAft>
          <a:spcPct val="0"/>
        </a:spcAft>
        <a:buBlip>
          <a:blip r:embed="rId17"/>
        </a:buBlip>
        <a:defRPr sz="2000">
          <a:solidFill>
            <a:srgbClr val="000000"/>
          </a:solidFill>
          <a:latin typeface="+mn-lt"/>
        </a:defRPr>
      </a:lvl6pPr>
      <a:lvl7pPr marL="2971800" indent="-228600" algn="l" rtl="0" fontAlgn="base">
        <a:lnSpc>
          <a:spcPct val="108000"/>
        </a:lnSpc>
        <a:spcBef>
          <a:spcPct val="0"/>
        </a:spcBef>
        <a:spcAft>
          <a:spcPct val="0"/>
        </a:spcAft>
        <a:buBlip>
          <a:blip r:embed="rId17"/>
        </a:buBlip>
        <a:defRPr sz="2000">
          <a:solidFill>
            <a:srgbClr val="000000"/>
          </a:solidFill>
          <a:latin typeface="+mn-lt"/>
        </a:defRPr>
      </a:lvl7pPr>
      <a:lvl8pPr marL="3429000" indent="-228600" algn="l" rtl="0" fontAlgn="base">
        <a:lnSpc>
          <a:spcPct val="108000"/>
        </a:lnSpc>
        <a:spcBef>
          <a:spcPct val="0"/>
        </a:spcBef>
        <a:spcAft>
          <a:spcPct val="0"/>
        </a:spcAft>
        <a:buBlip>
          <a:blip r:embed="rId17"/>
        </a:buBlip>
        <a:defRPr sz="2000">
          <a:solidFill>
            <a:srgbClr val="000000"/>
          </a:solidFill>
          <a:latin typeface="+mn-lt"/>
        </a:defRPr>
      </a:lvl8pPr>
      <a:lvl9pPr marL="3886200" indent="-228600" algn="l" rtl="0" fontAlgn="base">
        <a:lnSpc>
          <a:spcPct val="108000"/>
        </a:lnSpc>
        <a:spcBef>
          <a:spcPct val="0"/>
        </a:spcBef>
        <a:spcAft>
          <a:spcPct val="0"/>
        </a:spcAft>
        <a:buBlip>
          <a:blip r:embed="rId17"/>
        </a:buBlip>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AutoShape 4">
            <a:extLst>
              <a:ext uri="{FF2B5EF4-FFF2-40B4-BE49-F238E27FC236}">
                <a16:creationId xmlns:a16="http://schemas.microsoft.com/office/drawing/2014/main" id="{E8C1DAE6-6B38-48D0-83B4-5F0FB6F563B6}"/>
              </a:ext>
            </a:extLst>
          </p:cNvPr>
          <p:cNvSpPr>
            <a:spLocks noChangeArrowheads="1"/>
          </p:cNvSpPr>
          <p:nvPr/>
        </p:nvSpPr>
        <p:spPr bwMode="auto">
          <a:xfrm rot="10800000">
            <a:off x="8423275" y="1341438"/>
            <a:ext cx="720725" cy="863600"/>
          </a:xfrm>
          <a:prstGeom prst="rtTriangle">
            <a:avLst/>
          </a:prstGeom>
          <a:solidFill>
            <a:srgbClr val="69923A"/>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eaLnBrk="1" hangingPunct="1">
              <a:defRPr/>
            </a:pPr>
            <a:endParaRPr lang="en-US" altLang="en-US"/>
          </a:p>
        </p:txBody>
      </p:sp>
      <p:sp>
        <p:nvSpPr>
          <p:cNvPr id="2051" name="Rectangle 5">
            <a:extLst>
              <a:ext uri="{FF2B5EF4-FFF2-40B4-BE49-F238E27FC236}">
                <a16:creationId xmlns:a16="http://schemas.microsoft.com/office/drawing/2014/main" id="{B19C6EC3-E220-4B22-A97E-44C601523EBB}"/>
              </a:ext>
            </a:extLst>
          </p:cNvPr>
          <p:cNvSpPr>
            <a:spLocks noChangeArrowheads="1"/>
          </p:cNvSpPr>
          <p:nvPr/>
        </p:nvSpPr>
        <p:spPr bwMode="auto">
          <a:xfrm>
            <a:off x="0" y="0"/>
            <a:ext cx="9144000" cy="1447800"/>
          </a:xfrm>
          <a:prstGeom prst="rect">
            <a:avLst/>
          </a:prstGeom>
          <a:solidFill>
            <a:srgbClr val="69923A"/>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algn="ctr" eaLnBrk="1" hangingPunct="1">
              <a:defRPr/>
            </a:pPr>
            <a:endParaRPr lang="en-US" altLang="en-US" i="0"/>
          </a:p>
        </p:txBody>
      </p:sp>
      <p:sp>
        <p:nvSpPr>
          <p:cNvPr id="2052" name="Rectangle 2">
            <a:extLst>
              <a:ext uri="{FF2B5EF4-FFF2-40B4-BE49-F238E27FC236}">
                <a16:creationId xmlns:a16="http://schemas.microsoft.com/office/drawing/2014/main" id="{8BEC16B8-7011-4C84-AE5F-163F7496B4CE}"/>
              </a:ext>
            </a:extLst>
          </p:cNvPr>
          <p:cNvSpPr>
            <a:spLocks noGrp="1" noChangeArrowheads="1"/>
          </p:cNvSpPr>
          <p:nvPr>
            <p:ph type="title"/>
          </p:nvPr>
        </p:nvSpPr>
        <p:spPr bwMode="auto">
          <a:xfrm>
            <a:off x="665163" y="563563"/>
            <a:ext cx="785495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a:t>Click to edit Master title style</a:t>
            </a:r>
          </a:p>
        </p:txBody>
      </p:sp>
      <p:sp>
        <p:nvSpPr>
          <p:cNvPr id="2053" name="Rectangle 3">
            <a:extLst>
              <a:ext uri="{FF2B5EF4-FFF2-40B4-BE49-F238E27FC236}">
                <a16:creationId xmlns:a16="http://schemas.microsoft.com/office/drawing/2014/main" id="{BE564F28-2304-4301-A6E6-9D4E8E940458}"/>
              </a:ext>
            </a:extLst>
          </p:cNvPr>
          <p:cNvSpPr>
            <a:spLocks noGrp="1" noChangeArrowheads="1"/>
          </p:cNvSpPr>
          <p:nvPr>
            <p:ph type="body" idx="1"/>
          </p:nvPr>
        </p:nvSpPr>
        <p:spPr bwMode="auto">
          <a:xfrm>
            <a:off x="665163" y="2093913"/>
            <a:ext cx="7854950" cy="402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Tree>
  </p:cSld>
  <p:clrMap bg1="lt1" tx1="dk1" bg2="lt2" tx2="dk2" accent1="accent1" accent2="accent2" accent3="accent3" accent4="accent4" accent5="accent5" accent6="accent6" hlink="hlink" folHlink="folHlink"/>
  <p:sldLayoutIdLst>
    <p:sldLayoutId id="2147484083" r:id="rId1"/>
    <p:sldLayoutId id="2147484072" r:id="rId2"/>
    <p:sldLayoutId id="2147484073" r:id="rId3"/>
    <p:sldLayoutId id="2147484074" r:id="rId4"/>
    <p:sldLayoutId id="2147484075" r:id="rId5"/>
    <p:sldLayoutId id="2147484076" r:id="rId6"/>
    <p:sldLayoutId id="2147484077" r:id="rId7"/>
    <p:sldLayoutId id="2147484078" r:id="rId8"/>
    <p:sldLayoutId id="2147484079" r:id="rId9"/>
    <p:sldLayoutId id="2147484080" r:id="rId10"/>
    <p:sldLayoutId id="2147484081" r:id="rId11"/>
  </p:sldLayoutIdLst>
  <p:txStyles>
    <p:titleStyle>
      <a:lvl1pPr algn="l" rtl="0" eaLnBrk="0" fontAlgn="base" hangingPunct="0">
        <a:spcBef>
          <a:spcPct val="0"/>
        </a:spcBef>
        <a:spcAft>
          <a:spcPct val="0"/>
        </a:spcAft>
        <a:defRPr sz="3000">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Arial" charset="0"/>
        </a:defRPr>
      </a:lvl2pPr>
      <a:lvl3pPr algn="l" rtl="0" eaLnBrk="0" fontAlgn="base" hangingPunct="0">
        <a:spcBef>
          <a:spcPct val="0"/>
        </a:spcBef>
        <a:spcAft>
          <a:spcPct val="0"/>
        </a:spcAft>
        <a:defRPr sz="3000">
          <a:solidFill>
            <a:schemeClr val="tx2"/>
          </a:solidFill>
          <a:latin typeface="Arial" charset="0"/>
        </a:defRPr>
      </a:lvl3pPr>
      <a:lvl4pPr algn="l" rtl="0" eaLnBrk="0" fontAlgn="base" hangingPunct="0">
        <a:spcBef>
          <a:spcPct val="0"/>
        </a:spcBef>
        <a:spcAft>
          <a:spcPct val="0"/>
        </a:spcAft>
        <a:defRPr sz="3000">
          <a:solidFill>
            <a:schemeClr val="tx2"/>
          </a:solidFill>
          <a:latin typeface="Arial" charset="0"/>
        </a:defRPr>
      </a:lvl4pPr>
      <a:lvl5pPr algn="l" rtl="0" eaLnBrk="0" fontAlgn="base" hangingPunct="0">
        <a:spcBef>
          <a:spcPct val="0"/>
        </a:spcBef>
        <a:spcAft>
          <a:spcPct val="0"/>
        </a:spcAft>
        <a:defRPr sz="3000">
          <a:solidFill>
            <a:schemeClr val="tx2"/>
          </a:solidFill>
          <a:latin typeface="Arial" charset="0"/>
        </a:defRPr>
      </a:lvl5pPr>
      <a:lvl6pPr marL="457200" algn="l" rtl="0" fontAlgn="base">
        <a:spcBef>
          <a:spcPct val="0"/>
        </a:spcBef>
        <a:spcAft>
          <a:spcPct val="0"/>
        </a:spcAft>
        <a:defRPr sz="3000">
          <a:solidFill>
            <a:schemeClr val="tx2"/>
          </a:solidFill>
          <a:latin typeface="Arial" charset="0"/>
        </a:defRPr>
      </a:lvl6pPr>
      <a:lvl7pPr marL="914400" algn="l" rtl="0" fontAlgn="base">
        <a:spcBef>
          <a:spcPct val="0"/>
        </a:spcBef>
        <a:spcAft>
          <a:spcPct val="0"/>
        </a:spcAft>
        <a:defRPr sz="3000">
          <a:solidFill>
            <a:schemeClr val="tx2"/>
          </a:solidFill>
          <a:latin typeface="Arial" charset="0"/>
        </a:defRPr>
      </a:lvl7pPr>
      <a:lvl8pPr marL="1371600" algn="l" rtl="0" fontAlgn="base">
        <a:spcBef>
          <a:spcPct val="0"/>
        </a:spcBef>
        <a:spcAft>
          <a:spcPct val="0"/>
        </a:spcAft>
        <a:defRPr sz="3000">
          <a:solidFill>
            <a:schemeClr val="tx2"/>
          </a:solidFill>
          <a:latin typeface="Arial" charset="0"/>
        </a:defRPr>
      </a:lvl8pPr>
      <a:lvl9pPr marL="1828800" algn="l" rtl="0" fontAlgn="base">
        <a:spcBef>
          <a:spcPct val="0"/>
        </a:spcBef>
        <a:spcAft>
          <a:spcPct val="0"/>
        </a:spcAft>
        <a:defRPr sz="3000">
          <a:solidFill>
            <a:schemeClr val="tx2"/>
          </a:solidFill>
          <a:latin typeface="Arial" charset="0"/>
        </a:defRPr>
      </a:lvl9pPr>
    </p:titleStyle>
    <p:bodyStyle>
      <a:lvl1pPr marL="342900" indent="-342900" algn="l" rtl="0" eaLnBrk="0" fontAlgn="base" hangingPunct="0">
        <a:lnSpc>
          <a:spcPct val="108000"/>
        </a:lnSpc>
        <a:spcBef>
          <a:spcPct val="0"/>
        </a:spcBef>
        <a:spcAft>
          <a:spcPct val="0"/>
        </a:spcAft>
        <a:buBlip>
          <a:blip r:embed="rId13"/>
        </a:buBlip>
        <a:defRPr sz="2000">
          <a:solidFill>
            <a:srgbClr val="000000"/>
          </a:solidFill>
          <a:latin typeface="+mn-lt"/>
          <a:ea typeface="+mn-ea"/>
          <a:cs typeface="+mn-cs"/>
        </a:defRPr>
      </a:lvl1pPr>
      <a:lvl2pPr marL="742950" indent="-285750" algn="l" rtl="0" eaLnBrk="0" fontAlgn="base" hangingPunct="0">
        <a:lnSpc>
          <a:spcPct val="108000"/>
        </a:lnSpc>
        <a:spcBef>
          <a:spcPct val="0"/>
        </a:spcBef>
        <a:spcAft>
          <a:spcPct val="0"/>
        </a:spcAft>
        <a:buBlip>
          <a:blip r:embed="rId13"/>
        </a:buBlip>
        <a:defRPr sz="2000">
          <a:solidFill>
            <a:srgbClr val="000000"/>
          </a:solidFill>
          <a:latin typeface="+mn-lt"/>
        </a:defRPr>
      </a:lvl2pPr>
      <a:lvl3pPr marL="1143000" indent="-228600" algn="l" rtl="0" eaLnBrk="0" fontAlgn="base" hangingPunct="0">
        <a:lnSpc>
          <a:spcPct val="108000"/>
        </a:lnSpc>
        <a:spcBef>
          <a:spcPct val="0"/>
        </a:spcBef>
        <a:spcAft>
          <a:spcPct val="0"/>
        </a:spcAft>
        <a:buBlip>
          <a:blip r:embed="rId13"/>
        </a:buBlip>
        <a:defRPr sz="2000">
          <a:solidFill>
            <a:srgbClr val="000000"/>
          </a:solidFill>
          <a:latin typeface="+mn-lt"/>
        </a:defRPr>
      </a:lvl3pPr>
      <a:lvl4pPr marL="1600200" indent="-228600" algn="l" rtl="0" eaLnBrk="0" fontAlgn="base" hangingPunct="0">
        <a:lnSpc>
          <a:spcPct val="108000"/>
        </a:lnSpc>
        <a:spcBef>
          <a:spcPct val="0"/>
        </a:spcBef>
        <a:spcAft>
          <a:spcPct val="0"/>
        </a:spcAft>
        <a:buBlip>
          <a:blip r:embed="rId13"/>
        </a:buBlip>
        <a:defRPr sz="2000">
          <a:solidFill>
            <a:srgbClr val="000000"/>
          </a:solidFill>
          <a:latin typeface="+mn-lt"/>
        </a:defRPr>
      </a:lvl4pPr>
      <a:lvl5pPr marL="2057400" indent="-228600" algn="l" rtl="0" eaLnBrk="0" fontAlgn="base" hangingPunct="0">
        <a:lnSpc>
          <a:spcPct val="108000"/>
        </a:lnSpc>
        <a:spcBef>
          <a:spcPct val="0"/>
        </a:spcBef>
        <a:spcAft>
          <a:spcPct val="0"/>
        </a:spcAft>
        <a:buBlip>
          <a:blip r:embed="rId13"/>
        </a:buBlip>
        <a:defRPr sz="2000">
          <a:solidFill>
            <a:srgbClr val="000000"/>
          </a:solidFill>
          <a:latin typeface="+mn-lt"/>
        </a:defRPr>
      </a:lvl5pPr>
      <a:lvl6pPr marL="2514600" indent="-228600" algn="l" rtl="0" fontAlgn="base">
        <a:lnSpc>
          <a:spcPct val="108000"/>
        </a:lnSpc>
        <a:spcBef>
          <a:spcPct val="0"/>
        </a:spcBef>
        <a:spcAft>
          <a:spcPct val="0"/>
        </a:spcAft>
        <a:buBlip>
          <a:blip r:embed="rId14"/>
        </a:buBlip>
        <a:defRPr sz="2000">
          <a:solidFill>
            <a:srgbClr val="000000"/>
          </a:solidFill>
          <a:latin typeface="+mn-lt"/>
        </a:defRPr>
      </a:lvl6pPr>
      <a:lvl7pPr marL="2971800" indent="-228600" algn="l" rtl="0" fontAlgn="base">
        <a:lnSpc>
          <a:spcPct val="108000"/>
        </a:lnSpc>
        <a:spcBef>
          <a:spcPct val="0"/>
        </a:spcBef>
        <a:spcAft>
          <a:spcPct val="0"/>
        </a:spcAft>
        <a:buBlip>
          <a:blip r:embed="rId14"/>
        </a:buBlip>
        <a:defRPr sz="2000">
          <a:solidFill>
            <a:srgbClr val="000000"/>
          </a:solidFill>
          <a:latin typeface="+mn-lt"/>
        </a:defRPr>
      </a:lvl7pPr>
      <a:lvl8pPr marL="3429000" indent="-228600" algn="l" rtl="0" fontAlgn="base">
        <a:lnSpc>
          <a:spcPct val="108000"/>
        </a:lnSpc>
        <a:spcBef>
          <a:spcPct val="0"/>
        </a:spcBef>
        <a:spcAft>
          <a:spcPct val="0"/>
        </a:spcAft>
        <a:buBlip>
          <a:blip r:embed="rId14"/>
        </a:buBlip>
        <a:defRPr sz="2000">
          <a:solidFill>
            <a:srgbClr val="000000"/>
          </a:solidFill>
          <a:latin typeface="+mn-lt"/>
        </a:defRPr>
      </a:lvl8pPr>
      <a:lvl9pPr marL="3886200" indent="-228600" algn="l" rtl="0" fontAlgn="base">
        <a:lnSpc>
          <a:spcPct val="108000"/>
        </a:lnSpc>
        <a:spcBef>
          <a:spcPct val="0"/>
        </a:spcBef>
        <a:spcAft>
          <a:spcPct val="0"/>
        </a:spcAft>
        <a:buBlip>
          <a:blip r:embed="rId14"/>
        </a:buBlip>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Title Placeholder 1">
            <a:extLst>
              <a:ext uri="{FF2B5EF4-FFF2-40B4-BE49-F238E27FC236}">
                <a16:creationId xmlns:a16="http://schemas.microsoft.com/office/drawing/2014/main" id="{1322B390-2BD2-4B95-A90E-06525AD9932D}"/>
              </a:ext>
            </a:extLst>
          </p:cNvPr>
          <p:cNvSpPr>
            <a:spLocks noGrp="1" noChangeArrowheads="1"/>
          </p:cNvSpPr>
          <p:nvPr>
            <p:ph type="title"/>
          </p:nvPr>
        </p:nvSpPr>
        <p:spPr bwMode="auto">
          <a:xfrm>
            <a:off x="371475" y="365125"/>
            <a:ext cx="840105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3" name="Text Placeholder 2">
            <a:extLst>
              <a:ext uri="{FF2B5EF4-FFF2-40B4-BE49-F238E27FC236}">
                <a16:creationId xmlns:a16="http://schemas.microsoft.com/office/drawing/2014/main" id="{83BE355A-FC37-40C1-881B-11D9A87A1E61}"/>
              </a:ext>
            </a:extLst>
          </p:cNvPr>
          <p:cNvSpPr>
            <a:spLocks noGrp="1"/>
          </p:cNvSpPr>
          <p:nvPr>
            <p:ph type="body" idx="1"/>
          </p:nvPr>
        </p:nvSpPr>
        <p:spPr>
          <a:xfrm>
            <a:off x="371475" y="1825625"/>
            <a:ext cx="8401050" cy="385921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3AC79F3-7BFD-4B2B-9937-D0CB01C01D76}"/>
              </a:ext>
            </a:extLst>
          </p:cNvPr>
          <p:cNvSpPr>
            <a:spLocks noGrp="1"/>
          </p:cNvSpPr>
          <p:nvPr>
            <p:ph type="dt" sz="half" idx="2"/>
          </p:nvPr>
        </p:nvSpPr>
        <p:spPr>
          <a:xfrm>
            <a:off x="371475" y="5815013"/>
            <a:ext cx="2057400" cy="365125"/>
          </a:xfrm>
          <a:prstGeom prst="rect">
            <a:avLst/>
          </a:prstGeom>
        </p:spPr>
        <p:txBody>
          <a:bodyPr vert="horz" lIns="91440" tIns="45720" rIns="91440" bIns="45720" rtlCol="0" anchor="ctr"/>
          <a:lstStyle>
            <a:lvl1pPr algn="l">
              <a:defRPr sz="1200" b="0" smtClean="0">
                <a:solidFill>
                  <a:schemeClr val="tx1"/>
                </a:solidFill>
                <a:latin typeface="Arial" panose="020B0604020202020204" pitchFamily="34" charset="0"/>
                <a:cs typeface="Arial" panose="020B0604020202020204" pitchFamily="34" charset="0"/>
              </a:defRPr>
            </a:lvl1pPr>
          </a:lstStyle>
          <a:p>
            <a:pPr>
              <a:defRPr/>
            </a:pPr>
            <a:fld id="{EC46710A-AD77-4489-BE9B-4671AE0391BC}" type="datetime1">
              <a:rPr lang="en-GB"/>
              <a:pPr>
                <a:defRPr/>
              </a:pPr>
              <a:t>12/02/2022</a:t>
            </a:fld>
            <a:endParaRPr lang="en-GB"/>
          </a:p>
        </p:txBody>
      </p:sp>
      <p:sp>
        <p:nvSpPr>
          <p:cNvPr id="5" name="Footer Placeholder 4">
            <a:extLst>
              <a:ext uri="{FF2B5EF4-FFF2-40B4-BE49-F238E27FC236}">
                <a16:creationId xmlns:a16="http://schemas.microsoft.com/office/drawing/2014/main" id="{85D0D257-02C6-4B88-B728-A31860AD3CB2}"/>
              </a:ext>
            </a:extLst>
          </p:cNvPr>
          <p:cNvSpPr>
            <a:spLocks noGrp="1"/>
          </p:cNvSpPr>
          <p:nvPr>
            <p:ph type="ftr" sz="quarter" idx="3"/>
          </p:nvPr>
        </p:nvSpPr>
        <p:spPr>
          <a:xfrm>
            <a:off x="6715125" y="5815013"/>
            <a:ext cx="2057400" cy="365125"/>
          </a:xfrm>
          <a:prstGeom prst="rect">
            <a:avLst/>
          </a:prstGeom>
        </p:spPr>
        <p:txBody>
          <a:bodyPr vert="horz" lIns="91440" tIns="45720" rIns="91440" bIns="45720" rtlCol="0" anchor="ctr"/>
          <a:lstStyle>
            <a:lvl1pPr algn="r">
              <a:defRPr sz="1200" b="0">
                <a:solidFill>
                  <a:schemeClr val="tx1"/>
                </a:solidFill>
                <a:latin typeface="Arial" panose="020B0604020202020204" pitchFamily="34" charset="0"/>
                <a:cs typeface="Arial" panose="020B0604020202020204" pitchFamily="34" charset="0"/>
              </a:defRPr>
            </a:lvl1pPr>
          </a:lstStyle>
          <a:p>
            <a:pPr>
              <a:defRPr/>
            </a:pPr>
            <a:endParaRPr lang="en-GB"/>
          </a:p>
        </p:txBody>
      </p:sp>
      <p:sp>
        <p:nvSpPr>
          <p:cNvPr id="6" name="Slide Number Placeholder 5">
            <a:extLst>
              <a:ext uri="{FF2B5EF4-FFF2-40B4-BE49-F238E27FC236}">
                <a16:creationId xmlns:a16="http://schemas.microsoft.com/office/drawing/2014/main" id="{3201B7CE-A778-4036-BB74-3EFF1FE745A8}"/>
              </a:ext>
            </a:extLst>
          </p:cNvPr>
          <p:cNvSpPr>
            <a:spLocks noGrp="1"/>
          </p:cNvSpPr>
          <p:nvPr>
            <p:ph type="sldNum" sz="quarter" idx="4"/>
          </p:nvPr>
        </p:nvSpPr>
        <p:spPr>
          <a:xfrm>
            <a:off x="4321175" y="6362700"/>
            <a:ext cx="539750" cy="365125"/>
          </a:xfrm>
          <a:prstGeom prst="rect">
            <a:avLst/>
          </a:prstGeom>
        </p:spPr>
        <p:txBody>
          <a:bodyPr vert="horz" lIns="91440" tIns="45720" rIns="91440" bIns="45720" rtlCol="0" anchor="ctr"/>
          <a:lstStyle>
            <a:lvl1pPr algn="ctr">
              <a:defRPr sz="1200" b="0" smtClean="0">
                <a:solidFill>
                  <a:schemeClr val="tx1"/>
                </a:solidFill>
                <a:latin typeface="Arial" panose="020B0604020202020204" pitchFamily="34" charset="0"/>
                <a:cs typeface="Arial" panose="020B0604020202020204" pitchFamily="34" charset="0"/>
              </a:defRPr>
            </a:lvl1pPr>
          </a:lstStyle>
          <a:p>
            <a:pPr>
              <a:defRPr/>
            </a:pPr>
            <a:fld id="{9533C99A-DD17-4AFC-BC41-73805C8BC5F1}"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 id="2147484095" r:id="rId12"/>
    <p:sldLayoutId id="2147484096" r:id="rId13"/>
    <p:sldLayoutId id="2147484097" r:id="rId14"/>
    <p:sldLayoutId id="2147484098" r:id="rId15"/>
  </p:sldLayoutIdLst>
  <p:txStyles>
    <p:titleStyle>
      <a:lvl1pPr algn="l" defTabSz="684213" rtl="0" fontAlgn="base">
        <a:lnSpc>
          <a:spcPct val="90000"/>
        </a:lnSpc>
        <a:spcBef>
          <a:spcPct val="0"/>
        </a:spcBef>
        <a:spcAft>
          <a:spcPct val="0"/>
        </a:spcAft>
        <a:defRPr sz="3200" kern="1200">
          <a:solidFill>
            <a:schemeClr val="tx1"/>
          </a:solidFill>
          <a:latin typeface="Sanchez Regular" panose="02000000000000000000" pitchFamily="50" charset="0"/>
          <a:ea typeface="+mj-ea"/>
          <a:cs typeface="+mj-cs"/>
        </a:defRPr>
      </a:lvl1pPr>
      <a:lvl2pPr algn="l" defTabSz="684213" rtl="0" fontAlgn="base">
        <a:lnSpc>
          <a:spcPct val="90000"/>
        </a:lnSpc>
        <a:spcBef>
          <a:spcPct val="0"/>
        </a:spcBef>
        <a:spcAft>
          <a:spcPct val="0"/>
        </a:spcAft>
        <a:defRPr sz="3200">
          <a:solidFill>
            <a:schemeClr val="tx1"/>
          </a:solidFill>
          <a:latin typeface="Sanchez Regular"/>
        </a:defRPr>
      </a:lvl2pPr>
      <a:lvl3pPr algn="l" defTabSz="684213" rtl="0" fontAlgn="base">
        <a:lnSpc>
          <a:spcPct val="90000"/>
        </a:lnSpc>
        <a:spcBef>
          <a:spcPct val="0"/>
        </a:spcBef>
        <a:spcAft>
          <a:spcPct val="0"/>
        </a:spcAft>
        <a:defRPr sz="3200">
          <a:solidFill>
            <a:schemeClr val="tx1"/>
          </a:solidFill>
          <a:latin typeface="Sanchez Regular"/>
        </a:defRPr>
      </a:lvl3pPr>
      <a:lvl4pPr algn="l" defTabSz="684213" rtl="0" fontAlgn="base">
        <a:lnSpc>
          <a:spcPct val="90000"/>
        </a:lnSpc>
        <a:spcBef>
          <a:spcPct val="0"/>
        </a:spcBef>
        <a:spcAft>
          <a:spcPct val="0"/>
        </a:spcAft>
        <a:defRPr sz="3200">
          <a:solidFill>
            <a:schemeClr val="tx1"/>
          </a:solidFill>
          <a:latin typeface="Sanchez Regular"/>
        </a:defRPr>
      </a:lvl4pPr>
      <a:lvl5pPr algn="l" defTabSz="684213" rtl="0" fontAlgn="base">
        <a:lnSpc>
          <a:spcPct val="90000"/>
        </a:lnSpc>
        <a:spcBef>
          <a:spcPct val="0"/>
        </a:spcBef>
        <a:spcAft>
          <a:spcPct val="0"/>
        </a:spcAft>
        <a:defRPr sz="3200">
          <a:solidFill>
            <a:schemeClr val="tx1"/>
          </a:solidFill>
          <a:latin typeface="Sanchez Regular"/>
        </a:defRPr>
      </a:lvl5pPr>
      <a:lvl6pPr marL="457200" algn="l" defTabSz="684213" rtl="0" fontAlgn="base">
        <a:lnSpc>
          <a:spcPct val="90000"/>
        </a:lnSpc>
        <a:spcBef>
          <a:spcPct val="0"/>
        </a:spcBef>
        <a:spcAft>
          <a:spcPct val="0"/>
        </a:spcAft>
        <a:defRPr sz="3200">
          <a:solidFill>
            <a:schemeClr val="tx1"/>
          </a:solidFill>
          <a:latin typeface="Sanchez Regular"/>
        </a:defRPr>
      </a:lvl6pPr>
      <a:lvl7pPr marL="914400" algn="l" defTabSz="684213" rtl="0" fontAlgn="base">
        <a:lnSpc>
          <a:spcPct val="90000"/>
        </a:lnSpc>
        <a:spcBef>
          <a:spcPct val="0"/>
        </a:spcBef>
        <a:spcAft>
          <a:spcPct val="0"/>
        </a:spcAft>
        <a:defRPr sz="3200">
          <a:solidFill>
            <a:schemeClr val="tx1"/>
          </a:solidFill>
          <a:latin typeface="Sanchez Regular"/>
        </a:defRPr>
      </a:lvl7pPr>
      <a:lvl8pPr marL="1371600" algn="l" defTabSz="684213" rtl="0" fontAlgn="base">
        <a:lnSpc>
          <a:spcPct val="90000"/>
        </a:lnSpc>
        <a:spcBef>
          <a:spcPct val="0"/>
        </a:spcBef>
        <a:spcAft>
          <a:spcPct val="0"/>
        </a:spcAft>
        <a:defRPr sz="3200">
          <a:solidFill>
            <a:schemeClr val="tx1"/>
          </a:solidFill>
          <a:latin typeface="Sanchez Regular"/>
        </a:defRPr>
      </a:lvl8pPr>
      <a:lvl9pPr marL="1828800" algn="l" defTabSz="684213" rtl="0" fontAlgn="base">
        <a:lnSpc>
          <a:spcPct val="90000"/>
        </a:lnSpc>
        <a:spcBef>
          <a:spcPct val="0"/>
        </a:spcBef>
        <a:spcAft>
          <a:spcPct val="0"/>
        </a:spcAft>
        <a:defRPr sz="3200">
          <a:solidFill>
            <a:schemeClr val="tx1"/>
          </a:solidFill>
          <a:latin typeface="Sanchez Regular"/>
        </a:defRPr>
      </a:lvl9pPr>
    </p:titleStyle>
    <p:bodyStyle>
      <a:lvl1pPr marL="169863" indent="-169863" algn="l" defTabSz="684213" rtl="0" fontAlgn="base">
        <a:lnSpc>
          <a:spcPct val="90000"/>
        </a:lnSpc>
        <a:spcBef>
          <a:spcPts val="750"/>
        </a:spcBef>
        <a:spcAft>
          <a:spcPct val="0"/>
        </a:spcAft>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2763" indent="-169863" algn="l" defTabSz="684213" rtl="0" fontAlgn="base">
        <a:lnSpc>
          <a:spcPct val="90000"/>
        </a:lnSpc>
        <a:spcBef>
          <a:spcPts val="375"/>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2pPr>
      <a:lvl3pPr marL="855663" indent="-169863" algn="l" defTabSz="684213" rtl="0" fontAlgn="base">
        <a:lnSpc>
          <a:spcPct val="90000"/>
        </a:lnSpc>
        <a:spcBef>
          <a:spcPts val="375"/>
        </a:spcBef>
        <a:spcAft>
          <a:spcPct val="0"/>
        </a:spcAft>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198563" indent="-169863" algn="l" defTabSz="684213" rtl="0" fontAlgn="base">
        <a:lnSpc>
          <a:spcPct val="90000"/>
        </a:lnSpc>
        <a:spcBef>
          <a:spcPts val="375"/>
        </a:spcBef>
        <a:spcAft>
          <a:spcPct val="0"/>
        </a:spcAft>
        <a:buFont typeface="Arial" panose="020B0604020202020204" pitchFamily="34" charset="0"/>
        <a:buChar char="•"/>
        <a:defRPr sz="1300" kern="1200">
          <a:solidFill>
            <a:schemeClr val="tx1"/>
          </a:solidFill>
          <a:latin typeface="Arial" panose="020B0604020202020204" pitchFamily="34" charset="0"/>
          <a:ea typeface="+mn-ea"/>
          <a:cs typeface="Arial" panose="020B0604020202020204" pitchFamily="34" charset="0"/>
        </a:defRPr>
      </a:lvl4pPr>
      <a:lvl5pPr marL="1541463" indent="-169863" algn="l" defTabSz="684213" rtl="0" fontAlgn="base">
        <a:lnSpc>
          <a:spcPct val="90000"/>
        </a:lnSpc>
        <a:spcBef>
          <a:spcPts val="375"/>
        </a:spcBef>
        <a:spcAft>
          <a:spcPct val="0"/>
        </a:spcAft>
        <a:buFont typeface="Courier New" panose="02070309020205020404" pitchFamily="49" charset="0"/>
        <a:buChar char="o"/>
        <a:defRPr sz="1300" kern="1200">
          <a:solidFill>
            <a:schemeClr val="tx1"/>
          </a:solidFill>
          <a:latin typeface="Arial" panose="020B0604020202020204" pitchFamily="34" charset="0"/>
          <a:ea typeface="+mn-ea"/>
          <a:cs typeface="Arial" panose="020B0604020202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Title Placeholder 1">
            <a:extLst>
              <a:ext uri="{FF2B5EF4-FFF2-40B4-BE49-F238E27FC236}">
                <a16:creationId xmlns:a16="http://schemas.microsoft.com/office/drawing/2014/main" id="{2DF0FA2E-810A-4825-97C1-9726920BEFC4}"/>
              </a:ext>
            </a:extLst>
          </p:cNvPr>
          <p:cNvSpPr>
            <a:spLocks noGrp="1"/>
          </p:cNvSpPr>
          <p:nvPr>
            <p:ph type="title"/>
          </p:nvPr>
        </p:nvSpPr>
        <p:spPr bwMode="auto">
          <a:xfrm>
            <a:off x="4008438" y="233363"/>
            <a:ext cx="4678362"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4099" name="Text Placeholder 2">
            <a:extLst>
              <a:ext uri="{FF2B5EF4-FFF2-40B4-BE49-F238E27FC236}">
                <a16:creationId xmlns:a16="http://schemas.microsoft.com/office/drawing/2014/main" id="{3F8306E9-6210-4FBB-B563-D19B5DDFAF5D}"/>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pic>
        <p:nvPicPr>
          <p:cNvPr id="4100" name="Picture 7" descr="logo-ltr.tif">
            <a:extLst>
              <a:ext uri="{FF2B5EF4-FFF2-40B4-BE49-F238E27FC236}">
                <a16:creationId xmlns:a16="http://schemas.microsoft.com/office/drawing/2014/main" id="{1241532E-89A6-40AF-AAA3-7804EED6C99A}"/>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50825" y="290513"/>
            <a:ext cx="1944688"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a:extLst>
              <a:ext uri="{FF2B5EF4-FFF2-40B4-BE49-F238E27FC236}">
                <a16:creationId xmlns:a16="http://schemas.microsoft.com/office/drawing/2014/main" id="{59C48F52-8834-48D6-9D9F-3768D4A04169}"/>
              </a:ext>
            </a:extLst>
          </p:cNvPr>
          <p:cNvCxnSpPr/>
          <p:nvPr/>
        </p:nvCxnSpPr>
        <p:spPr>
          <a:xfrm>
            <a:off x="250825" y="1149350"/>
            <a:ext cx="8642350"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B45838A-2120-4FB4-B83E-422B0D097726}"/>
              </a:ext>
            </a:extLst>
          </p:cNvPr>
          <p:cNvCxnSpPr/>
          <p:nvPr/>
        </p:nvCxnSpPr>
        <p:spPr>
          <a:xfrm>
            <a:off x="250825" y="6165850"/>
            <a:ext cx="8642350"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4103" name="Picture 11" descr="address.gif">
            <a:extLst>
              <a:ext uri="{FF2B5EF4-FFF2-40B4-BE49-F238E27FC236}">
                <a16:creationId xmlns:a16="http://schemas.microsoft.com/office/drawing/2014/main" id="{C69B724D-B15F-4F00-93B8-E4FD68985E18}"/>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400925" y="6237288"/>
            <a:ext cx="14922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4">
            <a:extLst>
              <a:ext uri="{FF2B5EF4-FFF2-40B4-BE49-F238E27FC236}">
                <a16:creationId xmlns:a16="http://schemas.microsoft.com/office/drawing/2014/main" id="{2C33D883-B05F-4A65-9D35-93D1E04AFEC6}"/>
              </a:ext>
            </a:extLst>
          </p:cNvPr>
          <p:cNvSpPr>
            <a:spLocks noGrp="1"/>
          </p:cNvSpPr>
          <p:nvPr>
            <p:ph type="ftr" sz="quarter" idx="3"/>
          </p:nvPr>
        </p:nvSpPr>
        <p:spPr>
          <a:xfrm>
            <a:off x="128588" y="6246813"/>
            <a:ext cx="386715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Arial" pitchFamily="34" charset="0"/>
                <a:cs typeface="Arial" pitchFamily="34" charset="0"/>
              </a:defRPr>
            </a:lvl1pPr>
          </a:lstStyle>
          <a:p>
            <a:pPr>
              <a:defRPr/>
            </a:pPr>
            <a:endParaRPr lang="en-GB"/>
          </a:p>
        </p:txBody>
      </p:sp>
      <p:sp>
        <p:nvSpPr>
          <p:cNvPr id="18" name="Slide Number Placeholder 5">
            <a:extLst>
              <a:ext uri="{FF2B5EF4-FFF2-40B4-BE49-F238E27FC236}">
                <a16:creationId xmlns:a16="http://schemas.microsoft.com/office/drawing/2014/main" id="{4C020B36-4FF5-4734-8147-6178AD0A1709}"/>
              </a:ext>
            </a:extLst>
          </p:cNvPr>
          <p:cNvSpPr>
            <a:spLocks noGrp="1"/>
          </p:cNvSpPr>
          <p:nvPr>
            <p:ph type="sldNum" sz="quarter" idx="4"/>
          </p:nvPr>
        </p:nvSpPr>
        <p:spPr>
          <a:xfrm>
            <a:off x="4211638" y="6251575"/>
            <a:ext cx="720725"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900">
                <a:solidFill>
                  <a:srgbClr val="898989"/>
                </a:solidFill>
              </a:defRPr>
            </a:lvl1pPr>
          </a:lstStyle>
          <a:p>
            <a:pPr>
              <a:defRPr/>
            </a:pPr>
            <a:fld id="{2000717E-6032-47B6-BC73-46EC5E65417F}" type="slidenum">
              <a:rPr lang="en-GB" altLang="en-US"/>
              <a:pPr>
                <a:defRPr/>
              </a:pPr>
              <a:t>‹#›</a:t>
            </a:fld>
            <a:endParaRPr lang="en-GB" altLang="en-US"/>
          </a:p>
        </p:txBody>
      </p:sp>
      <p:sp>
        <p:nvSpPr>
          <p:cNvPr id="20" name="Date Placeholder 6">
            <a:extLst>
              <a:ext uri="{FF2B5EF4-FFF2-40B4-BE49-F238E27FC236}">
                <a16:creationId xmlns:a16="http://schemas.microsoft.com/office/drawing/2014/main" id="{36E32857-AD3C-4672-BF8D-4036486CE66F}"/>
              </a:ext>
            </a:extLst>
          </p:cNvPr>
          <p:cNvSpPr>
            <a:spLocks noGrp="1"/>
          </p:cNvSpPr>
          <p:nvPr>
            <p:ph type="dt" sz="half" idx="2"/>
          </p:nvPr>
        </p:nvSpPr>
        <p:spPr>
          <a:xfrm>
            <a:off x="6732588" y="620713"/>
            <a:ext cx="2133600" cy="365125"/>
          </a:xfrm>
          <a:prstGeom prst="rect">
            <a:avLst/>
          </a:prstGeom>
        </p:spPr>
        <p:txBody>
          <a:bodyPr/>
          <a:lstStyle>
            <a:lvl1pPr algn="r" eaLnBrk="1" fontAlgn="auto" hangingPunct="1">
              <a:spcBef>
                <a:spcPts val="0"/>
              </a:spcBef>
              <a:spcAft>
                <a:spcPts val="0"/>
              </a:spcAft>
              <a:defRPr sz="900">
                <a:solidFill>
                  <a:srgbClr val="898989"/>
                </a:solidFill>
                <a:latin typeface="Arial" pitchFamily="34" charset="0"/>
                <a:cs typeface="Arial" pitchFamily="34" charset="0"/>
              </a:defRPr>
            </a:lvl1pPr>
          </a:lstStyle>
          <a:p>
            <a:pPr>
              <a:defRPr/>
            </a:pPr>
            <a:r>
              <a:rPr lang="en-GB"/>
              <a:t>Period 7</a:t>
            </a:r>
          </a:p>
        </p:txBody>
      </p:sp>
      <p:pic>
        <p:nvPicPr>
          <p:cNvPr id="4107" name="Picture 10">
            <a:extLst>
              <a:ext uri="{FF2B5EF4-FFF2-40B4-BE49-F238E27FC236}">
                <a16:creationId xmlns:a16="http://schemas.microsoft.com/office/drawing/2014/main" id="{F8977927-54BA-4FFA-8F07-BF0755EEFAC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01888" y="0"/>
            <a:ext cx="16065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99" r:id="rId1"/>
    <p:sldLayoutId id="2147484100" r:id="rId2"/>
    <p:sldLayoutId id="2147484101" r:id="rId3"/>
    <p:sldLayoutId id="2147484102" r:id="rId4"/>
    <p:sldLayoutId id="2147484103" r:id="rId5"/>
    <p:sldLayoutId id="2147484104" r:id="rId6"/>
    <p:sldLayoutId id="2147484105" r:id="rId7"/>
  </p:sldLayoutIdLst>
  <p:transition spd="slow">
    <p:random/>
  </p:transition>
  <p:hf hdr="0"/>
  <p:txStyles>
    <p:titleStyle>
      <a:lvl1pPr algn="l" rtl="0" fontAlgn="base">
        <a:spcBef>
          <a:spcPct val="0"/>
        </a:spcBef>
        <a:spcAft>
          <a:spcPct val="0"/>
        </a:spcAft>
        <a:defRPr sz="2400" kern="1200">
          <a:solidFill>
            <a:srgbClr val="9A1D2B"/>
          </a:solidFill>
          <a:latin typeface="Arial" pitchFamily="34" charset="0"/>
          <a:ea typeface="+mj-ea"/>
          <a:cs typeface="Arial" pitchFamily="34" charset="0"/>
        </a:defRPr>
      </a:lvl1pPr>
      <a:lvl2pPr algn="l" rtl="0" fontAlgn="base">
        <a:spcBef>
          <a:spcPct val="0"/>
        </a:spcBef>
        <a:spcAft>
          <a:spcPct val="0"/>
        </a:spcAft>
        <a:defRPr sz="2400">
          <a:solidFill>
            <a:srgbClr val="9A1D2B"/>
          </a:solidFill>
          <a:latin typeface="Arial" charset="0"/>
          <a:cs typeface="Arial" charset="0"/>
        </a:defRPr>
      </a:lvl2pPr>
      <a:lvl3pPr algn="l" rtl="0" fontAlgn="base">
        <a:spcBef>
          <a:spcPct val="0"/>
        </a:spcBef>
        <a:spcAft>
          <a:spcPct val="0"/>
        </a:spcAft>
        <a:defRPr sz="2400">
          <a:solidFill>
            <a:srgbClr val="9A1D2B"/>
          </a:solidFill>
          <a:latin typeface="Arial" charset="0"/>
          <a:cs typeface="Arial" charset="0"/>
        </a:defRPr>
      </a:lvl3pPr>
      <a:lvl4pPr algn="l" rtl="0" fontAlgn="base">
        <a:spcBef>
          <a:spcPct val="0"/>
        </a:spcBef>
        <a:spcAft>
          <a:spcPct val="0"/>
        </a:spcAft>
        <a:defRPr sz="2400">
          <a:solidFill>
            <a:srgbClr val="9A1D2B"/>
          </a:solidFill>
          <a:latin typeface="Arial" charset="0"/>
          <a:cs typeface="Arial" charset="0"/>
        </a:defRPr>
      </a:lvl4pPr>
      <a:lvl5pPr algn="l" rtl="0" fontAlgn="base">
        <a:spcBef>
          <a:spcPct val="0"/>
        </a:spcBef>
        <a:spcAft>
          <a:spcPct val="0"/>
        </a:spcAft>
        <a:defRPr sz="2400">
          <a:solidFill>
            <a:srgbClr val="9A1D2B"/>
          </a:solidFill>
          <a:latin typeface="Arial" charset="0"/>
          <a:cs typeface="Arial" charset="0"/>
        </a:defRPr>
      </a:lvl5pPr>
      <a:lvl6pPr marL="342900" algn="l" rtl="0" eaLnBrk="1" fontAlgn="base" hangingPunct="1">
        <a:spcBef>
          <a:spcPct val="0"/>
        </a:spcBef>
        <a:spcAft>
          <a:spcPct val="0"/>
        </a:spcAft>
        <a:defRPr sz="2400">
          <a:solidFill>
            <a:srgbClr val="9A1D2B"/>
          </a:solidFill>
          <a:latin typeface="Arial" charset="0"/>
          <a:cs typeface="Arial" charset="0"/>
        </a:defRPr>
      </a:lvl6pPr>
      <a:lvl7pPr marL="685800" algn="l" rtl="0" eaLnBrk="1" fontAlgn="base" hangingPunct="1">
        <a:spcBef>
          <a:spcPct val="0"/>
        </a:spcBef>
        <a:spcAft>
          <a:spcPct val="0"/>
        </a:spcAft>
        <a:defRPr sz="2400">
          <a:solidFill>
            <a:srgbClr val="9A1D2B"/>
          </a:solidFill>
          <a:latin typeface="Arial" charset="0"/>
          <a:cs typeface="Arial" charset="0"/>
        </a:defRPr>
      </a:lvl7pPr>
      <a:lvl8pPr marL="1028700" algn="l" rtl="0" eaLnBrk="1" fontAlgn="base" hangingPunct="1">
        <a:spcBef>
          <a:spcPct val="0"/>
        </a:spcBef>
        <a:spcAft>
          <a:spcPct val="0"/>
        </a:spcAft>
        <a:defRPr sz="2400">
          <a:solidFill>
            <a:srgbClr val="9A1D2B"/>
          </a:solidFill>
          <a:latin typeface="Arial" charset="0"/>
          <a:cs typeface="Arial" charset="0"/>
        </a:defRPr>
      </a:lvl8pPr>
      <a:lvl9pPr marL="1371600" algn="l" rtl="0" eaLnBrk="1" fontAlgn="base" hangingPunct="1">
        <a:spcBef>
          <a:spcPct val="0"/>
        </a:spcBef>
        <a:spcAft>
          <a:spcPct val="0"/>
        </a:spcAft>
        <a:defRPr sz="2400">
          <a:solidFill>
            <a:srgbClr val="9A1D2B"/>
          </a:solidFill>
          <a:latin typeface="Arial" charset="0"/>
          <a:cs typeface="Arial" charset="0"/>
        </a:defRPr>
      </a:lvl9pPr>
    </p:titleStyle>
    <p:bodyStyle>
      <a:lvl1pPr marL="257175" indent="-257175"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fontAlgn="base">
        <a:spcBef>
          <a:spcPct val="20000"/>
        </a:spcBef>
        <a:spcAft>
          <a:spcPct val="0"/>
        </a:spcAft>
        <a:buFont typeface="Arial" panose="020B0604020202020204" pitchFamily="34" charset="0"/>
        <a:buChar char="•"/>
        <a:defRPr sz="2100" kern="1200">
          <a:solidFill>
            <a:srgbClr val="BF2F37"/>
          </a:solidFill>
          <a:latin typeface="+mn-lt"/>
          <a:ea typeface="+mn-ea"/>
          <a:cs typeface="+mn-cs"/>
        </a:defRPr>
      </a:lvl2pPr>
      <a:lvl3pPr marL="857250" indent="-171450" algn="l" rtl="0" fontAlgn="base">
        <a:spcBef>
          <a:spcPct val="20000"/>
        </a:spcBef>
        <a:spcAft>
          <a:spcPct val="0"/>
        </a:spcAft>
        <a:buFont typeface="Arial" panose="020B0604020202020204" pitchFamily="34" charset="0"/>
        <a:buChar char="•"/>
        <a:defRPr kern="1200">
          <a:solidFill>
            <a:schemeClr val="tx1"/>
          </a:solidFill>
          <a:latin typeface="+mn-lt"/>
          <a:ea typeface="+mn-ea"/>
          <a:cs typeface="+mn-cs"/>
        </a:defRPr>
      </a:lvl3pPr>
      <a:lvl4pPr marL="1200150" indent="-171450" algn="l" rtl="0" fontAlgn="base">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fontAlgn="base">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7C7EFF-4B85-47B4-9AEE-BAC2AEA4EE42}"/>
              </a:ext>
            </a:extLst>
          </p:cNvPr>
          <p:cNvSpPr>
            <a:spLocks noGrp="1"/>
          </p:cNvSpPr>
          <p:nvPr>
            <p:ph type="title"/>
          </p:nvPr>
        </p:nvSpPr>
        <p:spPr>
          <a:xfrm>
            <a:off x="370800" y="365126"/>
            <a:ext cx="8402400" cy="1325563"/>
          </a:xfrm>
          <a:prstGeom prst="rect">
            <a:avLst/>
          </a:prstGeom>
        </p:spPr>
        <p:txBody>
          <a:bodyPr vert="horz" lIns="91440" tIns="45720" rIns="91440" bIns="45720" rtlCol="0" anchor="ctr">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3BE355A-FC37-40C1-881B-11D9A87A1E61}"/>
              </a:ext>
            </a:extLst>
          </p:cNvPr>
          <p:cNvSpPr>
            <a:spLocks noGrp="1"/>
          </p:cNvSpPr>
          <p:nvPr>
            <p:ph type="body" idx="1"/>
          </p:nvPr>
        </p:nvSpPr>
        <p:spPr>
          <a:xfrm>
            <a:off x="370800" y="1825627"/>
            <a:ext cx="8402400" cy="385988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3AC79F3-7BFD-4B2B-9937-D0CB01C01D76}"/>
              </a:ext>
            </a:extLst>
          </p:cNvPr>
          <p:cNvSpPr>
            <a:spLocks noGrp="1"/>
          </p:cNvSpPr>
          <p:nvPr>
            <p:ph type="dt" sz="half" idx="2"/>
          </p:nvPr>
        </p:nvSpPr>
        <p:spPr>
          <a:xfrm>
            <a:off x="370800" y="5814791"/>
            <a:ext cx="2057400" cy="365125"/>
          </a:xfrm>
          <a:prstGeom prst="rect">
            <a:avLst/>
          </a:prstGeom>
        </p:spPr>
        <p:txBody>
          <a:bodyPr vert="horz" lIns="91440" tIns="45720" rIns="91440" bIns="45720" rtlCol="0" anchor="ctr"/>
          <a:lstStyle>
            <a:lvl1pPr algn="l">
              <a:defRPr sz="1200" b="0">
                <a:solidFill>
                  <a:schemeClr val="tx1"/>
                </a:solidFill>
                <a:latin typeface="Arial" panose="020B0604020202020204" pitchFamily="34" charset="0"/>
                <a:cs typeface="Arial" panose="020B0604020202020204" pitchFamily="34" charset="0"/>
              </a:defRPr>
            </a:lvl1pPr>
          </a:lstStyle>
          <a:p>
            <a:fld id="{54D2579E-D2B3-420A-972D-0CF396453095}" type="datetime1">
              <a:rPr lang="en-GB" smtClean="0"/>
              <a:pPr/>
              <a:t>12/02/2022</a:t>
            </a:fld>
            <a:endParaRPr lang="en-GB"/>
          </a:p>
        </p:txBody>
      </p:sp>
      <p:sp>
        <p:nvSpPr>
          <p:cNvPr id="5" name="Footer Placeholder 4">
            <a:extLst>
              <a:ext uri="{FF2B5EF4-FFF2-40B4-BE49-F238E27FC236}">
                <a16:creationId xmlns:a16="http://schemas.microsoft.com/office/drawing/2014/main" id="{85D0D257-02C6-4B88-B728-A31860AD3CB2}"/>
              </a:ext>
            </a:extLst>
          </p:cNvPr>
          <p:cNvSpPr>
            <a:spLocks noGrp="1"/>
          </p:cNvSpPr>
          <p:nvPr>
            <p:ph type="ftr" sz="quarter" idx="3"/>
          </p:nvPr>
        </p:nvSpPr>
        <p:spPr>
          <a:xfrm>
            <a:off x="6715800" y="5814791"/>
            <a:ext cx="2057400" cy="365125"/>
          </a:xfrm>
          <a:prstGeom prst="rect">
            <a:avLst/>
          </a:prstGeom>
        </p:spPr>
        <p:txBody>
          <a:bodyPr vert="horz" lIns="91440" tIns="45720" rIns="91440" bIns="45720" rtlCol="0" anchor="ctr"/>
          <a:lstStyle>
            <a:lvl1pPr algn="r">
              <a:defRPr sz="1200" b="0">
                <a:solidFill>
                  <a:schemeClr val="tx1"/>
                </a:solidFill>
                <a:latin typeface="Arial" panose="020B0604020202020204" pitchFamily="34" charset="0"/>
                <a:cs typeface="Arial" panose="020B0604020202020204" pitchFamily="34" charset="0"/>
              </a:defRPr>
            </a:lvl1pPr>
          </a:lstStyle>
          <a:p>
            <a:endParaRPr lang="en-GB"/>
          </a:p>
        </p:txBody>
      </p:sp>
      <p:sp>
        <p:nvSpPr>
          <p:cNvPr id="6" name="Slide Number Placeholder 5">
            <a:extLst>
              <a:ext uri="{FF2B5EF4-FFF2-40B4-BE49-F238E27FC236}">
                <a16:creationId xmlns:a16="http://schemas.microsoft.com/office/drawing/2014/main" id="{3201B7CE-A778-4036-BB74-3EFF1FE745A8}"/>
              </a:ext>
            </a:extLst>
          </p:cNvPr>
          <p:cNvSpPr>
            <a:spLocks noGrp="1"/>
          </p:cNvSpPr>
          <p:nvPr>
            <p:ph type="sldNum" sz="quarter" idx="4"/>
          </p:nvPr>
        </p:nvSpPr>
        <p:spPr>
          <a:xfrm>
            <a:off x="4321627" y="6362236"/>
            <a:ext cx="540000" cy="365125"/>
          </a:xfrm>
          <a:prstGeom prst="rect">
            <a:avLst/>
          </a:prstGeom>
        </p:spPr>
        <p:txBody>
          <a:bodyPr vert="horz" lIns="91440" tIns="45720" rIns="91440" bIns="45720" rtlCol="0" anchor="ctr"/>
          <a:lstStyle>
            <a:lvl1pPr algn="ctr">
              <a:defRPr sz="1200" b="0">
                <a:solidFill>
                  <a:schemeClr val="tx1"/>
                </a:solidFill>
                <a:latin typeface="Arial" panose="020B0604020202020204" pitchFamily="34" charset="0"/>
                <a:cs typeface="Arial" panose="020B0604020202020204" pitchFamily="34" charset="0"/>
              </a:defRPr>
            </a:lvl1pPr>
          </a:lstStyle>
          <a:p>
            <a:fld id="{67DE1CF8-1877-4310-8670-A269E8016CAC}" type="slidenum">
              <a:rPr lang="en-GB" smtClean="0"/>
              <a:pPr/>
              <a:t>‹#›</a:t>
            </a:fld>
            <a:endParaRPr lang="en-GB"/>
          </a:p>
        </p:txBody>
      </p:sp>
    </p:spTree>
    <p:extLst>
      <p:ext uri="{BB962C8B-B14F-4D97-AF65-F5344CB8AC3E}">
        <p14:creationId xmlns:p14="http://schemas.microsoft.com/office/powerpoint/2010/main" val="104646127"/>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 id="2147484114" r:id="rId8"/>
    <p:sldLayoutId id="2147484115" r:id="rId9"/>
    <p:sldLayoutId id="2147484116" r:id="rId10"/>
    <p:sldLayoutId id="2147484117" r:id="rId11"/>
    <p:sldLayoutId id="2147484118" r:id="rId12"/>
    <p:sldLayoutId id="2147484119" r:id="rId13"/>
    <p:sldLayoutId id="2147484120" r:id="rId14"/>
  </p:sldLayoutIdLst>
  <p:txStyles>
    <p:titleStyle>
      <a:lvl1pPr algn="l" defTabSz="685783" rtl="0" eaLnBrk="1" latinLnBrk="0" hangingPunct="1">
        <a:lnSpc>
          <a:spcPct val="90000"/>
        </a:lnSpc>
        <a:spcBef>
          <a:spcPct val="0"/>
        </a:spcBef>
        <a:buNone/>
        <a:defRPr sz="3200" b="0" kern="1200">
          <a:solidFill>
            <a:schemeClr val="tx1"/>
          </a:solidFill>
          <a:latin typeface="Sanchez Regular" panose="02000000000000000000" pitchFamily="50" charset="0"/>
          <a:ea typeface="+mj-ea"/>
          <a:cs typeface="+mj-cs"/>
        </a:defRPr>
      </a:lvl1pPr>
    </p:titleStyle>
    <p:bodyStyle>
      <a:lvl1pPr marL="171446" indent="-171446" algn="l" defTabSz="685783"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28" indent="-171446" algn="l" defTabSz="685783"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12" indent="-171446" algn="l" defTabSz="685783"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476A04B6-DF62-4B7B-9F9A-1A28072689AC}"/>
              </a:ext>
            </a:extLst>
          </p:cNvPr>
          <p:cNvSpPr>
            <a:spLocks noGrp="1"/>
          </p:cNvSpPr>
          <p:nvPr>
            <p:ph type="title"/>
          </p:nvPr>
        </p:nvSpPr>
        <p:spPr bwMode="auto">
          <a:xfrm>
            <a:off x="4008424" y="233074"/>
            <a:ext cx="4678376" cy="620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1027" name="Text Placeholder 2">
            <a:extLst>
              <a:ext uri="{FF2B5EF4-FFF2-40B4-BE49-F238E27FC236}">
                <a16:creationId xmlns:a16="http://schemas.microsoft.com/office/drawing/2014/main" id="{C7AD2DF8-4E10-42C6-94CC-B9C0EC0AAD33}"/>
              </a:ext>
            </a:extLst>
          </p:cNvPr>
          <p:cNvSpPr>
            <a:spLocks noGrp="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pic>
        <p:nvPicPr>
          <p:cNvPr id="1028" name="Picture 7" descr="logo-ltr.tif">
            <a:extLst>
              <a:ext uri="{FF2B5EF4-FFF2-40B4-BE49-F238E27FC236}">
                <a16:creationId xmlns:a16="http://schemas.microsoft.com/office/drawing/2014/main" id="{DE99C17E-A026-4E04-9D51-381A187E2716}"/>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50826" y="289721"/>
            <a:ext cx="1944688"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a:extLst>
              <a:ext uri="{FF2B5EF4-FFF2-40B4-BE49-F238E27FC236}">
                <a16:creationId xmlns:a16="http://schemas.microsoft.com/office/drawing/2014/main" id="{59C48F52-8834-48D6-9D9F-3768D4A04169}"/>
              </a:ext>
            </a:extLst>
          </p:cNvPr>
          <p:cNvCxnSpPr/>
          <p:nvPr/>
        </p:nvCxnSpPr>
        <p:spPr>
          <a:xfrm>
            <a:off x="250826" y="1148775"/>
            <a:ext cx="8642350"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B45838A-2120-4FB4-B83E-422B0D097726}"/>
              </a:ext>
            </a:extLst>
          </p:cNvPr>
          <p:cNvCxnSpPr/>
          <p:nvPr/>
        </p:nvCxnSpPr>
        <p:spPr>
          <a:xfrm>
            <a:off x="250826" y="6165850"/>
            <a:ext cx="8642350"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1031" name="Picture 11" descr="address.gif">
            <a:extLst>
              <a:ext uri="{FF2B5EF4-FFF2-40B4-BE49-F238E27FC236}">
                <a16:creationId xmlns:a16="http://schemas.microsoft.com/office/drawing/2014/main" id="{A2E29410-2D69-48DF-A926-E90673409EE2}"/>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400926" y="6237288"/>
            <a:ext cx="14922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4">
            <a:extLst>
              <a:ext uri="{FF2B5EF4-FFF2-40B4-BE49-F238E27FC236}">
                <a16:creationId xmlns:a16="http://schemas.microsoft.com/office/drawing/2014/main" id="{2C33D883-B05F-4A65-9D35-93D1E04AFEC6}"/>
              </a:ext>
            </a:extLst>
          </p:cNvPr>
          <p:cNvSpPr>
            <a:spLocks noGrp="1"/>
          </p:cNvSpPr>
          <p:nvPr>
            <p:ph type="ftr" sz="quarter" idx="3"/>
          </p:nvPr>
        </p:nvSpPr>
        <p:spPr>
          <a:xfrm>
            <a:off x="128588" y="6246815"/>
            <a:ext cx="386715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Arial" pitchFamily="34" charset="0"/>
                <a:cs typeface="Arial" pitchFamily="34" charset="0"/>
              </a:defRPr>
            </a:lvl1pPr>
          </a:lstStyle>
          <a:p>
            <a:pPr>
              <a:defRPr/>
            </a:pPr>
            <a:endParaRPr lang="en-GB"/>
          </a:p>
        </p:txBody>
      </p:sp>
      <p:sp>
        <p:nvSpPr>
          <p:cNvPr id="18" name="Slide Number Placeholder 5">
            <a:extLst>
              <a:ext uri="{FF2B5EF4-FFF2-40B4-BE49-F238E27FC236}">
                <a16:creationId xmlns:a16="http://schemas.microsoft.com/office/drawing/2014/main" id="{4C020B36-4FF5-4734-8147-6178AD0A1709}"/>
              </a:ext>
            </a:extLst>
          </p:cNvPr>
          <p:cNvSpPr>
            <a:spLocks noGrp="1"/>
          </p:cNvSpPr>
          <p:nvPr>
            <p:ph type="sldNum" sz="quarter" idx="4"/>
          </p:nvPr>
        </p:nvSpPr>
        <p:spPr>
          <a:xfrm>
            <a:off x="4211639" y="6251577"/>
            <a:ext cx="720725"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900">
                <a:solidFill>
                  <a:srgbClr val="898989"/>
                </a:solidFill>
              </a:defRPr>
            </a:lvl1pPr>
          </a:lstStyle>
          <a:p>
            <a:pPr>
              <a:defRPr/>
            </a:pPr>
            <a:fld id="{E734301A-70D1-42DC-824F-D9CD1F19C497}" type="slidenum">
              <a:rPr lang="en-GB" altLang="en-US"/>
              <a:pPr>
                <a:defRPr/>
              </a:pPr>
              <a:t>‹#›</a:t>
            </a:fld>
            <a:endParaRPr lang="en-GB" altLang="en-US"/>
          </a:p>
        </p:txBody>
      </p:sp>
      <p:sp>
        <p:nvSpPr>
          <p:cNvPr id="20" name="Date Placeholder 6">
            <a:extLst>
              <a:ext uri="{FF2B5EF4-FFF2-40B4-BE49-F238E27FC236}">
                <a16:creationId xmlns:a16="http://schemas.microsoft.com/office/drawing/2014/main" id="{36E32857-AD3C-4672-BF8D-4036486CE66F}"/>
              </a:ext>
            </a:extLst>
          </p:cNvPr>
          <p:cNvSpPr>
            <a:spLocks noGrp="1"/>
          </p:cNvSpPr>
          <p:nvPr>
            <p:ph type="dt" sz="half" idx="2"/>
          </p:nvPr>
        </p:nvSpPr>
        <p:spPr>
          <a:xfrm>
            <a:off x="6732588" y="620715"/>
            <a:ext cx="2133600" cy="365125"/>
          </a:xfrm>
          <a:prstGeom prst="rect">
            <a:avLst/>
          </a:prstGeom>
        </p:spPr>
        <p:txBody>
          <a:bodyPr/>
          <a:lstStyle>
            <a:lvl1pPr algn="r" eaLnBrk="1" fontAlgn="auto" hangingPunct="1">
              <a:spcBef>
                <a:spcPts val="0"/>
              </a:spcBef>
              <a:spcAft>
                <a:spcPts val="0"/>
              </a:spcAft>
              <a:defRPr sz="900">
                <a:solidFill>
                  <a:srgbClr val="898989"/>
                </a:solidFill>
                <a:latin typeface="Arial" pitchFamily="34" charset="0"/>
                <a:cs typeface="Arial" pitchFamily="34" charset="0"/>
              </a:defRPr>
            </a:lvl1pPr>
          </a:lstStyle>
          <a:p>
            <a:pPr>
              <a:defRPr/>
            </a:pPr>
            <a:r>
              <a:rPr lang="en-GB"/>
              <a:t>Period 7</a:t>
            </a:r>
          </a:p>
        </p:txBody>
      </p:sp>
    </p:spTree>
    <p:extLst>
      <p:ext uri="{BB962C8B-B14F-4D97-AF65-F5344CB8AC3E}">
        <p14:creationId xmlns:p14="http://schemas.microsoft.com/office/powerpoint/2010/main" val="2364802094"/>
      </p:ext>
    </p:extLst>
  </p:cSld>
  <p:clrMap bg1="lt1" tx1="dk1" bg2="lt2" tx2="dk2" accent1="accent1" accent2="accent2" accent3="accent3" accent4="accent4" accent5="accent5" accent6="accent6" hlink="hlink" folHlink="folHlink"/>
  <p:sldLayoutIdLst>
    <p:sldLayoutId id="2147484122" r:id="rId1"/>
    <p:sldLayoutId id="2147484123" r:id="rId2"/>
    <p:sldLayoutId id="2147484124" r:id="rId3"/>
    <p:sldLayoutId id="2147484125" r:id="rId4"/>
    <p:sldLayoutId id="2147484126" r:id="rId5"/>
    <p:sldLayoutId id="2147484127" r:id="rId6"/>
    <p:sldLayoutId id="2147484128" r:id="rId7"/>
  </p:sldLayoutIdLst>
  <p:transition spd="slow">
    <p:random/>
  </p:transition>
  <p:hf hdr="0"/>
  <p:txStyles>
    <p:titleStyle>
      <a:lvl1pPr algn="l" rtl="0" eaLnBrk="1" fontAlgn="base" hangingPunct="1">
        <a:spcBef>
          <a:spcPct val="0"/>
        </a:spcBef>
        <a:spcAft>
          <a:spcPct val="0"/>
        </a:spcAft>
        <a:defRPr sz="2400" kern="1200">
          <a:solidFill>
            <a:srgbClr val="9A1D2B"/>
          </a:solidFill>
          <a:latin typeface="Arial" pitchFamily="34" charset="0"/>
          <a:ea typeface="+mj-ea"/>
          <a:cs typeface="Arial" pitchFamily="34" charset="0"/>
        </a:defRPr>
      </a:lvl1pPr>
      <a:lvl2pPr algn="l" rtl="0" eaLnBrk="1" fontAlgn="base" hangingPunct="1">
        <a:spcBef>
          <a:spcPct val="0"/>
        </a:spcBef>
        <a:spcAft>
          <a:spcPct val="0"/>
        </a:spcAft>
        <a:defRPr sz="2400">
          <a:solidFill>
            <a:srgbClr val="9A1D2B"/>
          </a:solidFill>
          <a:latin typeface="Arial" charset="0"/>
          <a:cs typeface="Arial" charset="0"/>
        </a:defRPr>
      </a:lvl2pPr>
      <a:lvl3pPr algn="l" rtl="0" eaLnBrk="1" fontAlgn="base" hangingPunct="1">
        <a:spcBef>
          <a:spcPct val="0"/>
        </a:spcBef>
        <a:spcAft>
          <a:spcPct val="0"/>
        </a:spcAft>
        <a:defRPr sz="2400">
          <a:solidFill>
            <a:srgbClr val="9A1D2B"/>
          </a:solidFill>
          <a:latin typeface="Arial" charset="0"/>
          <a:cs typeface="Arial" charset="0"/>
        </a:defRPr>
      </a:lvl3pPr>
      <a:lvl4pPr algn="l" rtl="0" eaLnBrk="1" fontAlgn="base" hangingPunct="1">
        <a:spcBef>
          <a:spcPct val="0"/>
        </a:spcBef>
        <a:spcAft>
          <a:spcPct val="0"/>
        </a:spcAft>
        <a:defRPr sz="2400">
          <a:solidFill>
            <a:srgbClr val="9A1D2B"/>
          </a:solidFill>
          <a:latin typeface="Arial" charset="0"/>
          <a:cs typeface="Arial" charset="0"/>
        </a:defRPr>
      </a:lvl4pPr>
      <a:lvl5pPr algn="l" rtl="0" eaLnBrk="1" fontAlgn="base" hangingPunct="1">
        <a:spcBef>
          <a:spcPct val="0"/>
        </a:spcBef>
        <a:spcAft>
          <a:spcPct val="0"/>
        </a:spcAft>
        <a:defRPr sz="2400">
          <a:solidFill>
            <a:srgbClr val="9A1D2B"/>
          </a:solidFill>
          <a:latin typeface="Arial" charset="0"/>
          <a:cs typeface="Arial" charset="0"/>
        </a:defRPr>
      </a:lvl5pPr>
      <a:lvl6pPr marL="342900" algn="l" rtl="0" eaLnBrk="1" fontAlgn="base" hangingPunct="1">
        <a:spcBef>
          <a:spcPct val="0"/>
        </a:spcBef>
        <a:spcAft>
          <a:spcPct val="0"/>
        </a:spcAft>
        <a:defRPr sz="2400">
          <a:solidFill>
            <a:srgbClr val="9A1D2B"/>
          </a:solidFill>
          <a:latin typeface="Arial" charset="0"/>
          <a:cs typeface="Arial" charset="0"/>
        </a:defRPr>
      </a:lvl6pPr>
      <a:lvl7pPr marL="685800" algn="l" rtl="0" eaLnBrk="1" fontAlgn="base" hangingPunct="1">
        <a:spcBef>
          <a:spcPct val="0"/>
        </a:spcBef>
        <a:spcAft>
          <a:spcPct val="0"/>
        </a:spcAft>
        <a:defRPr sz="2400">
          <a:solidFill>
            <a:srgbClr val="9A1D2B"/>
          </a:solidFill>
          <a:latin typeface="Arial" charset="0"/>
          <a:cs typeface="Arial" charset="0"/>
        </a:defRPr>
      </a:lvl7pPr>
      <a:lvl8pPr marL="1028700" algn="l" rtl="0" eaLnBrk="1" fontAlgn="base" hangingPunct="1">
        <a:spcBef>
          <a:spcPct val="0"/>
        </a:spcBef>
        <a:spcAft>
          <a:spcPct val="0"/>
        </a:spcAft>
        <a:defRPr sz="2400">
          <a:solidFill>
            <a:srgbClr val="9A1D2B"/>
          </a:solidFill>
          <a:latin typeface="Arial" charset="0"/>
          <a:cs typeface="Arial" charset="0"/>
        </a:defRPr>
      </a:lvl8pPr>
      <a:lvl9pPr marL="1371600" algn="l" rtl="0" eaLnBrk="1" fontAlgn="base" hangingPunct="1">
        <a:spcBef>
          <a:spcPct val="0"/>
        </a:spcBef>
        <a:spcAft>
          <a:spcPct val="0"/>
        </a:spcAft>
        <a:defRPr sz="2400">
          <a:solidFill>
            <a:srgbClr val="9A1D2B"/>
          </a:solidFill>
          <a:latin typeface="Arial" charset="0"/>
          <a:cs typeface="Arial" charset="0"/>
        </a:defRPr>
      </a:lvl9pPr>
    </p:titleStyle>
    <p:bodyStyle>
      <a:lvl1pPr marL="257175" indent="-257175"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Font typeface="Arial" panose="020B0604020202020204" pitchFamily="34" charset="0"/>
        <a:buChar char="•"/>
        <a:defRPr sz="2100" kern="1200">
          <a:solidFill>
            <a:srgbClr val="BF2F37"/>
          </a:solidFill>
          <a:latin typeface="+mn-lt"/>
          <a:ea typeface="+mn-ea"/>
          <a:cs typeface="+mn-cs"/>
        </a:defRPr>
      </a:lvl2pPr>
      <a:lvl3pPr marL="857250" indent="-171450" algn="l" rtl="0" eaLnBrk="1" fontAlgn="base" hangingPunct="1">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7.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7.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7.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7.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7.xml"/></Relationships>
</file>

<file path=ppt/slides/_rels/slide1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67.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7.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7.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7.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7.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6">
            <a:extLst>
              <a:ext uri="{FF2B5EF4-FFF2-40B4-BE49-F238E27FC236}">
                <a16:creationId xmlns:a16="http://schemas.microsoft.com/office/drawing/2014/main" id="{1EFC9091-8354-444B-BB79-2B3E0582CEE3}"/>
              </a:ext>
            </a:extLst>
          </p:cNvPr>
          <p:cNvSpPr>
            <a:spLocks noGrp="1" noChangeArrowheads="1"/>
          </p:cNvSpPr>
          <p:nvPr>
            <p:ph type="ctrTitle"/>
          </p:nvPr>
        </p:nvSpPr>
        <p:spPr/>
        <p:txBody>
          <a:bodyPr/>
          <a:lstStyle/>
          <a:p>
            <a:r>
              <a:rPr lang="en-US" altLang="en-US" sz="3600">
                <a:latin typeface="Sanchez Regular"/>
              </a:rPr>
              <a:t>Introduction to Data </a:t>
            </a:r>
            <a:r>
              <a:rPr lang="en-US" altLang="en-US" sz="3600" dirty="0">
                <a:latin typeface="Sanchez Regular"/>
              </a:rPr>
              <a:t>Analytics: </a:t>
            </a:r>
            <a:r>
              <a:rPr lang="en-US" altLang="en-US" sz="3600" dirty="0" err="1">
                <a:latin typeface="Sanchez Regular"/>
              </a:rPr>
              <a:t>Colour</a:t>
            </a:r>
            <a:r>
              <a:rPr lang="en-US" altLang="en-US" sz="3600" dirty="0">
                <a:latin typeface="Sanchez Regular"/>
              </a:rPr>
              <a:t> Perception and Design</a:t>
            </a:r>
          </a:p>
        </p:txBody>
      </p:sp>
      <p:sp>
        <p:nvSpPr>
          <p:cNvPr id="6147" name="Rectangle 7">
            <a:extLst>
              <a:ext uri="{FF2B5EF4-FFF2-40B4-BE49-F238E27FC236}">
                <a16:creationId xmlns:a16="http://schemas.microsoft.com/office/drawing/2014/main" id="{3033A40A-7689-4A10-8282-A750B72CBDD7}"/>
              </a:ext>
            </a:extLst>
          </p:cNvPr>
          <p:cNvSpPr>
            <a:spLocks noGrp="1" noChangeArrowheads="1"/>
          </p:cNvSpPr>
          <p:nvPr>
            <p:ph type="subTitle" idx="1"/>
          </p:nvPr>
        </p:nvSpPr>
        <p:spPr/>
        <p:txBody>
          <a:bodyPr>
            <a:normAutofit/>
          </a:bodyPr>
          <a:lstStyle/>
          <a:p>
            <a:pPr defTabSz="685783" fontAlgn="auto">
              <a:spcAft>
                <a:spcPts val="0"/>
              </a:spcAft>
              <a:defRPr/>
            </a:pPr>
            <a:r>
              <a:rPr lang="en-US" altLang="en-US"/>
              <a:t>Ian Nabney</a:t>
            </a:r>
          </a:p>
          <a:p>
            <a:pPr defTabSz="685783" fontAlgn="auto">
              <a:spcAft>
                <a:spcPts val="0"/>
              </a:spcAft>
              <a:defRPr/>
            </a:pPr>
            <a:r>
              <a:rPr lang="en-US" altLang="en-US"/>
              <a:t>ian.nabney@bristol.ac.uk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37ABA-5156-4235-AA69-F9ACC286809F}"/>
              </a:ext>
            </a:extLst>
          </p:cNvPr>
          <p:cNvSpPr>
            <a:spLocks noGrp="1"/>
          </p:cNvSpPr>
          <p:nvPr>
            <p:ph type="title"/>
          </p:nvPr>
        </p:nvSpPr>
        <p:spPr/>
        <p:txBody>
          <a:bodyPr/>
          <a:lstStyle/>
          <a:p>
            <a:r>
              <a:rPr lang="en-GB" dirty="0"/>
              <a:t>Saturation</a:t>
            </a:r>
          </a:p>
        </p:txBody>
      </p:sp>
      <p:sp>
        <p:nvSpPr>
          <p:cNvPr id="3" name="Date Placeholder 2">
            <a:extLst>
              <a:ext uri="{FF2B5EF4-FFF2-40B4-BE49-F238E27FC236}">
                <a16:creationId xmlns:a16="http://schemas.microsoft.com/office/drawing/2014/main" id="{A8C603FA-78F0-4477-87D2-E4181DBCD6FC}"/>
              </a:ext>
            </a:extLst>
          </p:cNvPr>
          <p:cNvSpPr>
            <a:spLocks noGrp="1"/>
          </p:cNvSpPr>
          <p:nvPr>
            <p:ph type="dt" sz="half" idx="10"/>
          </p:nvPr>
        </p:nvSpPr>
        <p:spPr/>
        <p:txBody>
          <a:bodyPr/>
          <a:lstStyle/>
          <a:p>
            <a:pPr>
              <a:defRPr/>
            </a:pPr>
            <a:fld id="{503726BA-0CB2-45C2-A644-532966D0D4BF}" type="datetime1">
              <a:rPr lang="en-GB" altLang="en-GB" smtClean="0"/>
              <a:t>12/02/2022</a:t>
            </a:fld>
            <a:endParaRPr lang="en-GB" altLang="en-GB"/>
          </a:p>
        </p:txBody>
      </p:sp>
      <p:sp>
        <p:nvSpPr>
          <p:cNvPr id="4" name="Footer Placeholder 3">
            <a:extLst>
              <a:ext uri="{FF2B5EF4-FFF2-40B4-BE49-F238E27FC236}">
                <a16:creationId xmlns:a16="http://schemas.microsoft.com/office/drawing/2014/main" id="{1FE52350-3C68-4B70-8C70-B8ECD1E27189}"/>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6720C2F5-F589-4163-8C7B-EB54F88536F4}"/>
              </a:ext>
            </a:extLst>
          </p:cNvPr>
          <p:cNvSpPr>
            <a:spLocks noGrp="1"/>
          </p:cNvSpPr>
          <p:nvPr>
            <p:ph type="sldNum" sz="quarter" idx="12"/>
          </p:nvPr>
        </p:nvSpPr>
        <p:spPr/>
        <p:txBody>
          <a:bodyPr/>
          <a:lstStyle/>
          <a:p>
            <a:pPr>
              <a:defRPr/>
            </a:pPr>
            <a:fld id="{774C7798-4690-44F7-8BD5-F3F898FCA55B}" type="slidenum">
              <a:rPr lang="en-GB" altLang="en-GB" smtClean="0"/>
              <a:pPr>
                <a:defRPr/>
              </a:pPr>
              <a:t>10</a:t>
            </a:fld>
            <a:endParaRPr lang="en-GB" altLang="en-GB"/>
          </a:p>
        </p:txBody>
      </p:sp>
      <p:sp>
        <p:nvSpPr>
          <p:cNvPr id="6" name="TextBox 5">
            <a:extLst>
              <a:ext uri="{FF2B5EF4-FFF2-40B4-BE49-F238E27FC236}">
                <a16:creationId xmlns:a16="http://schemas.microsoft.com/office/drawing/2014/main" id="{36F79839-5284-4A8D-B616-DACEA582589D}"/>
              </a:ext>
            </a:extLst>
          </p:cNvPr>
          <p:cNvSpPr txBox="1"/>
          <p:nvPr/>
        </p:nvSpPr>
        <p:spPr>
          <a:xfrm>
            <a:off x="265814" y="1371600"/>
            <a:ext cx="8600374" cy="584775"/>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More saturated (vivid) colours are those that have strong signals on one or both of the chromatic channels.</a:t>
            </a:r>
          </a:p>
        </p:txBody>
      </p:sp>
      <p:pic>
        <p:nvPicPr>
          <p:cNvPr id="8" name="Picture 7">
            <a:extLst>
              <a:ext uri="{FF2B5EF4-FFF2-40B4-BE49-F238E27FC236}">
                <a16:creationId xmlns:a16="http://schemas.microsoft.com/office/drawing/2014/main" id="{E9CDC210-BAAA-4868-9109-54F799A57413}"/>
              </a:ext>
            </a:extLst>
          </p:cNvPr>
          <p:cNvPicPr>
            <a:picLocks noChangeAspect="1"/>
          </p:cNvPicPr>
          <p:nvPr/>
        </p:nvPicPr>
        <p:blipFill>
          <a:blip r:embed="rId2"/>
          <a:stretch>
            <a:fillRect/>
          </a:stretch>
        </p:blipFill>
        <p:spPr>
          <a:xfrm>
            <a:off x="1558556" y="2044559"/>
            <a:ext cx="5306165" cy="876422"/>
          </a:xfrm>
          <a:prstGeom prst="rect">
            <a:avLst/>
          </a:prstGeom>
        </p:spPr>
      </p:pic>
      <p:sp>
        <p:nvSpPr>
          <p:cNvPr id="9" name="TextBox 8">
            <a:extLst>
              <a:ext uri="{FF2B5EF4-FFF2-40B4-BE49-F238E27FC236}">
                <a16:creationId xmlns:a16="http://schemas.microsoft.com/office/drawing/2014/main" id="{2BD738E4-57E2-4F18-8455-BCE535F4A8B6}"/>
              </a:ext>
            </a:extLst>
          </p:cNvPr>
          <p:cNvSpPr txBox="1"/>
          <p:nvPr/>
        </p:nvSpPr>
        <p:spPr>
          <a:xfrm>
            <a:off x="306240" y="3288025"/>
            <a:ext cx="8272130" cy="1077218"/>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When colours are dark there is a smaller difference signal on the chromatic channels, and saturations are lower for dark colours</a:t>
            </a:r>
          </a:p>
          <a:p>
            <a:pPr marL="285750" indent="-285750" algn="l">
              <a:buFont typeface="Arial" panose="020B0604020202020204" pitchFamily="34" charset="0"/>
              <a:buChar char="•"/>
            </a:pPr>
            <a:r>
              <a:rPr lang="en-GB" sz="1600" i="0" dirty="0"/>
              <a:t>When colours are light there is also usually a reduction in saturation for reasons having to do with colour reproduction technology rather than perception</a:t>
            </a:r>
          </a:p>
        </p:txBody>
      </p:sp>
      <p:pic>
        <p:nvPicPr>
          <p:cNvPr id="11" name="Picture 10">
            <a:extLst>
              <a:ext uri="{FF2B5EF4-FFF2-40B4-BE49-F238E27FC236}">
                <a16:creationId xmlns:a16="http://schemas.microsoft.com/office/drawing/2014/main" id="{1603A627-CDAF-4FC0-B8D8-6634AE076FF6}"/>
              </a:ext>
            </a:extLst>
          </p:cNvPr>
          <p:cNvPicPr>
            <a:picLocks noChangeAspect="1"/>
          </p:cNvPicPr>
          <p:nvPr/>
        </p:nvPicPr>
        <p:blipFill>
          <a:blip r:embed="rId3"/>
          <a:stretch>
            <a:fillRect/>
          </a:stretch>
        </p:blipFill>
        <p:spPr>
          <a:xfrm>
            <a:off x="1859547" y="4557850"/>
            <a:ext cx="5382376" cy="1171739"/>
          </a:xfrm>
          <a:prstGeom prst="rect">
            <a:avLst/>
          </a:prstGeom>
        </p:spPr>
      </p:pic>
    </p:spTree>
    <p:extLst>
      <p:ext uri="{BB962C8B-B14F-4D97-AF65-F5344CB8AC3E}">
        <p14:creationId xmlns:p14="http://schemas.microsoft.com/office/powerpoint/2010/main" val="860985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3B143-A3CA-41E2-9297-646C6D749F74}"/>
              </a:ext>
            </a:extLst>
          </p:cNvPr>
          <p:cNvSpPr>
            <a:spLocks noGrp="1"/>
          </p:cNvSpPr>
          <p:nvPr>
            <p:ph type="title"/>
          </p:nvPr>
        </p:nvSpPr>
        <p:spPr/>
        <p:txBody>
          <a:bodyPr/>
          <a:lstStyle/>
          <a:p>
            <a:r>
              <a:rPr lang="en-GB" dirty="0"/>
              <a:t>Luminance nonlinearity</a:t>
            </a:r>
          </a:p>
        </p:txBody>
      </p:sp>
      <p:sp>
        <p:nvSpPr>
          <p:cNvPr id="3" name="Date Placeholder 2">
            <a:extLst>
              <a:ext uri="{FF2B5EF4-FFF2-40B4-BE49-F238E27FC236}">
                <a16:creationId xmlns:a16="http://schemas.microsoft.com/office/drawing/2014/main" id="{FB89E6EF-F92C-4FF0-BE52-AA2BFD6B8DBC}"/>
              </a:ext>
            </a:extLst>
          </p:cNvPr>
          <p:cNvSpPr>
            <a:spLocks noGrp="1"/>
          </p:cNvSpPr>
          <p:nvPr>
            <p:ph type="dt" sz="half" idx="10"/>
          </p:nvPr>
        </p:nvSpPr>
        <p:spPr/>
        <p:txBody>
          <a:bodyPr/>
          <a:lstStyle/>
          <a:p>
            <a:pPr>
              <a:defRPr/>
            </a:pPr>
            <a:fld id="{1FC1C980-AAF1-4977-AF02-D52F01ECB179}" type="datetime1">
              <a:rPr lang="en-GB" altLang="en-GB" smtClean="0"/>
              <a:t>12/02/2022</a:t>
            </a:fld>
            <a:endParaRPr lang="en-GB" altLang="en-GB"/>
          </a:p>
        </p:txBody>
      </p:sp>
      <p:sp>
        <p:nvSpPr>
          <p:cNvPr id="4" name="Footer Placeholder 3">
            <a:extLst>
              <a:ext uri="{FF2B5EF4-FFF2-40B4-BE49-F238E27FC236}">
                <a16:creationId xmlns:a16="http://schemas.microsoft.com/office/drawing/2014/main" id="{9FEA830F-0A7C-4553-AFF7-E644FA7AC596}"/>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B81EE7C0-FA2D-423B-867A-9EE5B35A76FB}"/>
              </a:ext>
            </a:extLst>
          </p:cNvPr>
          <p:cNvSpPr>
            <a:spLocks noGrp="1"/>
          </p:cNvSpPr>
          <p:nvPr>
            <p:ph type="sldNum" sz="quarter" idx="12"/>
          </p:nvPr>
        </p:nvSpPr>
        <p:spPr/>
        <p:txBody>
          <a:bodyPr/>
          <a:lstStyle/>
          <a:p>
            <a:pPr>
              <a:defRPr/>
            </a:pPr>
            <a:fld id="{774C7798-4690-44F7-8BD5-F3F898FCA55B}" type="slidenum">
              <a:rPr lang="en-GB" altLang="en-GB" smtClean="0"/>
              <a:pPr>
                <a:defRPr/>
              </a:pPr>
              <a:t>11</a:t>
            </a:fld>
            <a:endParaRPr lang="en-GB" altLang="en-GB"/>
          </a:p>
        </p:txBody>
      </p:sp>
      <p:sp>
        <p:nvSpPr>
          <p:cNvPr id="6" name="TextBox 5">
            <a:extLst>
              <a:ext uri="{FF2B5EF4-FFF2-40B4-BE49-F238E27FC236}">
                <a16:creationId xmlns:a16="http://schemas.microsoft.com/office/drawing/2014/main" id="{ED8181E7-669D-4ABC-86A3-AE997BD18C3F}"/>
              </a:ext>
            </a:extLst>
          </p:cNvPr>
          <p:cNvSpPr txBox="1"/>
          <p:nvPr/>
        </p:nvSpPr>
        <p:spPr>
          <a:xfrm>
            <a:off x="255181" y="1509823"/>
            <a:ext cx="8611007" cy="2031325"/>
          </a:xfrm>
          <a:prstGeom prst="rect">
            <a:avLst/>
          </a:prstGeom>
          <a:noFill/>
        </p:spPr>
        <p:txBody>
          <a:bodyPr wrap="square" rtlCol="0">
            <a:spAutoFit/>
          </a:bodyPr>
          <a:lstStyle/>
          <a:p>
            <a:pPr marL="285750" indent="-285750" algn="l">
              <a:buFont typeface="Arial" panose="020B0604020202020204" pitchFamily="34" charset="0"/>
              <a:buChar char="•"/>
            </a:pPr>
            <a:r>
              <a:rPr lang="en-GB" i="0" dirty="0"/>
              <a:t>The luminance channel is nonlinear. </a:t>
            </a:r>
          </a:p>
          <a:p>
            <a:pPr marL="285750" indent="-285750" algn="l">
              <a:buFont typeface="Arial" panose="020B0604020202020204" pitchFamily="34" charset="0"/>
              <a:buChar char="•"/>
            </a:pPr>
            <a:r>
              <a:rPr lang="en-GB" i="0" dirty="0"/>
              <a:t>We are more sensitive to dark grey differences than to light differences, although this effect also depends on the background. </a:t>
            </a:r>
          </a:p>
          <a:p>
            <a:pPr marL="285750" indent="-285750" algn="l">
              <a:buFont typeface="Arial" panose="020B0604020202020204" pitchFamily="34" charset="0"/>
              <a:buChar char="•"/>
            </a:pPr>
            <a:r>
              <a:rPr lang="en-GB" i="0" dirty="0"/>
              <a:t>With a dark grey background, our sensitivity is increased to grey differences in the mid-range. </a:t>
            </a:r>
          </a:p>
          <a:p>
            <a:pPr marL="285750" indent="-285750" algn="l">
              <a:buFont typeface="Arial" panose="020B0604020202020204" pitchFamily="34" charset="0"/>
              <a:buChar char="•"/>
            </a:pPr>
            <a:r>
              <a:rPr lang="en-GB" i="0" dirty="0"/>
              <a:t>With a light background, our sensitivity is increased to differences near white. Th is effect is sometimes called </a:t>
            </a:r>
            <a:r>
              <a:rPr lang="en-GB" b="1" i="0" dirty="0">
                <a:solidFill>
                  <a:srgbClr val="7629FF"/>
                </a:solidFill>
              </a:rPr>
              <a:t>sharpening</a:t>
            </a:r>
            <a:r>
              <a:rPr lang="en-GB" i="0" dirty="0"/>
              <a:t>.</a:t>
            </a:r>
          </a:p>
        </p:txBody>
      </p:sp>
      <p:pic>
        <p:nvPicPr>
          <p:cNvPr id="8" name="Picture 7">
            <a:extLst>
              <a:ext uri="{FF2B5EF4-FFF2-40B4-BE49-F238E27FC236}">
                <a16:creationId xmlns:a16="http://schemas.microsoft.com/office/drawing/2014/main" id="{A4CF450D-FA99-48C9-9C69-E8A6367C38E9}"/>
              </a:ext>
            </a:extLst>
          </p:cNvPr>
          <p:cNvPicPr>
            <a:picLocks noChangeAspect="1"/>
          </p:cNvPicPr>
          <p:nvPr/>
        </p:nvPicPr>
        <p:blipFill>
          <a:blip r:embed="rId2"/>
          <a:stretch>
            <a:fillRect/>
          </a:stretch>
        </p:blipFill>
        <p:spPr>
          <a:xfrm>
            <a:off x="675795" y="3558947"/>
            <a:ext cx="6878010" cy="2286319"/>
          </a:xfrm>
          <a:prstGeom prst="rect">
            <a:avLst/>
          </a:prstGeom>
        </p:spPr>
      </p:pic>
      <p:sp>
        <p:nvSpPr>
          <p:cNvPr id="9" name="TextBox 8">
            <a:extLst>
              <a:ext uri="{FF2B5EF4-FFF2-40B4-BE49-F238E27FC236}">
                <a16:creationId xmlns:a16="http://schemas.microsoft.com/office/drawing/2014/main" id="{2E50852C-373A-4F08-AEEA-3563554D0C1D}"/>
              </a:ext>
            </a:extLst>
          </p:cNvPr>
          <p:cNvSpPr txBox="1"/>
          <p:nvPr/>
        </p:nvSpPr>
        <p:spPr>
          <a:xfrm>
            <a:off x="7708605" y="3678865"/>
            <a:ext cx="1157583" cy="1600438"/>
          </a:xfrm>
          <a:prstGeom prst="rect">
            <a:avLst/>
          </a:prstGeom>
          <a:noFill/>
        </p:spPr>
        <p:txBody>
          <a:bodyPr wrap="square" rtlCol="0">
            <a:spAutoFit/>
          </a:bodyPr>
          <a:lstStyle/>
          <a:p>
            <a:pPr algn="l"/>
            <a:r>
              <a:rPr lang="en-GB" sz="1400" i="0" dirty="0"/>
              <a:t>The top and bottom patterns are the same: just the background differs</a:t>
            </a:r>
          </a:p>
        </p:txBody>
      </p:sp>
    </p:spTree>
    <p:extLst>
      <p:ext uri="{BB962C8B-B14F-4D97-AF65-F5344CB8AC3E}">
        <p14:creationId xmlns:p14="http://schemas.microsoft.com/office/powerpoint/2010/main" val="3351266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F0C8-0E4D-49F3-9857-4C1E6787A3CB}"/>
              </a:ext>
            </a:extLst>
          </p:cNvPr>
          <p:cNvSpPr>
            <a:spLocks noGrp="1"/>
          </p:cNvSpPr>
          <p:nvPr>
            <p:ph type="title"/>
          </p:nvPr>
        </p:nvSpPr>
        <p:spPr/>
        <p:txBody>
          <a:bodyPr/>
          <a:lstStyle/>
          <a:p>
            <a:r>
              <a:rPr lang="en-GB" dirty="0"/>
              <a:t>Colour segmentation</a:t>
            </a:r>
          </a:p>
        </p:txBody>
      </p:sp>
      <p:sp>
        <p:nvSpPr>
          <p:cNvPr id="3" name="Date Placeholder 2">
            <a:extLst>
              <a:ext uri="{FF2B5EF4-FFF2-40B4-BE49-F238E27FC236}">
                <a16:creationId xmlns:a16="http://schemas.microsoft.com/office/drawing/2014/main" id="{43971D9A-4AAA-4BE9-8A26-E72F361971C9}"/>
              </a:ext>
            </a:extLst>
          </p:cNvPr>
          <p:cNvSpPr>
            <a:spLocks noGrp="1"/>
          </p:cNvSpPr>
          <p:nvPr>
            <p:ph type="dt" sz="half" idx="10"/>
          </p:nvPr>
        </p:nvSpPr>
        <p:spPr/>
        <p:txBody>
          <a:bodyPr/>
          <a:lstStyle/>
          <a:p>
            <a:pPr>
              <a:defRPr/>
            </a:pPr>
            <a:fld id="{3148D625-1D49-4769-A5D7-4C24049D75F2}" type="datetime1">
              <a:rPr lang="en-GB" altLang="en-GB" smtClean="0"/>
              <a:t>12/02/2022</a:t>
            </a:fld>
            <a:endParaRPr lang="en-GB" altLang="en-GB"/>
          </a:p>
        </p:txBody>
      </p:sp>
      <p:sp>
        <p:nvSpPr>
          <p:cNvPr id="4" name="Footer Placeholder 3">
            <a:extLst>
              <a:ext uri="{FF2B5EF4-FFF2-40B4-BE49-F238E27FC236}">
                <a16:creationId xmlns:a16="http://schemas.microsoft.com/office/drawing/2014/main" id="{0FE4E89B-9F69-4FA8-8FE5-85C34988963B}"/>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A7C48377-38F3-417A-9744-092B62BC5C54}"/>
              </a:ext>
            </a:extLst>
          </p:cNvPr>
          <p:cNvSpPr>
            <a:spLocks noGrp="1"/>
          </p:cNvSpPr>
          <p:nvPr>
            <p:ph type="sldNum" sz="quarter" idx="12"/>
          </p:nvPr>
        </p:nvSpPr>
        <p:spPr/>
        <p:txBody>
          <a:bodyPr/>
          <a:lstStyle/>
          <a:p>
            <a:pPr>
              <a:defRPr/>
            </a:pPr>
            <a:fld id="{774C7798-4690-44F7-8BD5-F3F898FCA55B}" type="slidenum">
              <a:rPr lang="en-GB" altLang="en-GB" smtClean="0"/>
              <a:pPr>
                <a:defRPr/>
              </a:pPr>
              <a:t>12</a:t>
            </a:fld>
            <a:endParaRPr lang="en-GB" altLang="en-GB"/>
          </a:p>
        </p:txBody>
      </p:sp>
      <p:sp>
        <p:nvSpPr>
          <p:cNvPr id="6" name="TextBox 5">
            <a:extLst>
              <a:ext uri="{FF2B5EF4-FFF2-40B4-BE49-F238E27FC236}">
                <a16:creationId xmlns:a16="http://schemas.microsoft.com/office/drawing/2014/main" id="{35D27BB4-9579-424C-B875-0C96C25860D7}"/>
              </a:ext>
            </a:extLst>
          </p:cNvPr>
          <p:cNvSpPr txBox="1"/>
          <p:nvPr/>
        </p:nvSpPr>
        <p:spPr>
          <a:xfrm>
            <a:off x="276447" y="1499191"/>
            <a:ext cx="8589741" cy="923330"/>
          </a:xfrm>
          <a:prstGeom prst="rect">
            <a:avLst/>
          </a:prstGeom>
          <a:noFill/>
        </p:spPr>
        <p:txBody>
          <a:bodyPr wrap="square" rtlCol="0">
            <a:spAutoFit/>
          </a:bodyPr>
          <a:lstStyle/>
          <a:p>
            <a:pPr marL="285750" indent="-285750" algn="l">
              <a:buFont typeface="Arial" panose="020B0604020202020204" pitchFamily="34" charset="0"/>
              <a:buChar char="•"/>
            </a:pPr>
            <a:r>
              <a:rPr lang="en-GB" i="0" dirty="0"/>
              <a:t>The visual system has a strong tendency to segment smoothly changing colours into regions consisting of the unique hues</a:t>
            </a:r>
          </a:p>
          <a:p>
            <a:pPr marL="285750" indent="-285750" algn="l">
              <a:buFont typeface="Arial" panose="020B0604020202020204" pitchFamily="34" charset="0"/>
              <a:buChar char="•"/>
            </a:pPr>
            <a:r>
              <a:rPr lang="en-GB" i="0" dirty="0"/>
              <a:t>This is why rainbow colourmaps don’t work well</a:t>
            </a:r>
          </a:p>
        </p:txBody>
      </p:sp>
      <p:pic>
        <p:nvPicPr>
          <p:cNvPr id="8" name="Picture 7">
            <a:extLst>
              <a:ext uri="{FF2B5EF4-FFF2-40B4-BE49-F238E27FC236}">
                <a16:creationId xmlns:a16="http://schemas.microsoft.com/office/drawing/2014/main" id="{E8241081-C581-4BC0-ADE1-5D403D748E64}"/>
              </a:ext>
            </a:extLst>
          </p:cNvPr>
          <p:cNvPicPr>
            <a:picLocks noChangeAspect="1"/>
          </p:cNvPicPr>
          <p:nvPr/>
        </p:nvPicPr>
        <p:blipFill>
          <a:blip r:embed="rId2"/>
          <a:stretch>
            <a:fillRect/>
          </a:stretch>
        </p:blipFill>
        <p:spPr>
          <a:xfrm>
            <a:off x="1195501" y="2504452"/>
            <a:ext cx="6306430" cy="2572109"/>
          </a:xfrm>
          <a:prstGeom prst="rect">
            <a:avLst/>
          </a:prstGeom>
        </p:spPr>
      </p:pic>
      <p:sp>
        <p:nvSpPr>
          <p:cNvPr id="9" name="TextBox 8">
            <a:extLst>
              <a:ext uri="{FF2B5EF4-FFF2-40B4-BE49-F238E27FC236}">
                <a16:creationId xmlns:a16="http://schemas.microsoft.com/office/drawing/2014/main" id="{17D5D450-EB83-48D0-B67B-BBE2FDBD6032}"/>
              </a:ext>
            </a:extLst>
          </p:cNvPr>
          <p:cNvSpPr txBox="1"/>
          <p:nvPr/>
        </p:nvSpPr>
        <p:spPr>
          <a:xfrm>
            <a:off x="382772" y="5167423"/>
            <a:ext cx="8304028" cy="1077218"/>
          </a:xfrm>
          <a:prstGeom prst="rect">
            <a:avLst/>
          </a:prstGeom>
          <a:noFill/>
        </p:spPr>
        <p:txBody>
          <a:bodyPr wrap="square" rtlCol="0">
            <a:spAutoFit/>
          </a:bodyPr>
          <a:lstStyle/>
          <a:p>
            <a:pPr algn="l"/>
            <a:r>
              <a:rPr lang="en-GB" sz="1600" i="0" dirty="0"/>
              <a:t>The eye tends to divide the smoothly varying colours in the square on the left into regions of red, green, yellow and blue. To a lesser extent, purple and orange can be seen. It is</a:t>
            </a:r>
          </a:p>
          <a:p>
            <a:pPr algn="l"/>
            <a:r>
              <a:rPr lang="en-GB" sz="1600" i="0" dirty="0"/>
              <a:t>almost impossible to see the neutral grey in the centre. In the segmented version (on the right), more colours are perceived even though there are actually fewer present.</a:t>
            </a:r>
          </a:p>
        </p:txBody>
      </p:sp>
    </p:spTree>
    <p:extLst>
      <p:ext uri="{BB962C8B-B14F-4D97-AF65-F5344CB8AC3E}">
        <p14:creationId xmlns:p14="http://schemas.microsoft.com/office/powerpoint/2010/main" val="875196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E99DC-70CE-4D50-80C1-B01EDFA42B7C}"/>
              </a:ext>
            </a:extLst>
          </p:cNvPr>
          <p:cNvSpPr>
            <a:spLocks noGrp="1"/>
          </p:cNvSpPr>
          <p:nvPr>
            <p:ph type="title"/>
          </p:nvPr>
        </p:nvSpPr>
        <p:spPr/>
        <p:txBody>
          <a:bodyPr/>
          <a:lstStyle/>
          <a:p>
            <a:r>
              <a:rPr lang="en-GB" dirty="0"/>
              <a:t>Colour appearance</a:t>
            </a:r>
          </a:p>
        </p:txBody>
      </p:sp>
      <p:sp>
        <p:nvSpPr>
          <p:cNvPr id="3" name="Date Placeholder 2">
            <a:extLst>
              <a:ext uri="{FF2B5EF4-FFF2-40B4-BE49-F238E27FC236}">
                <a16:creationId xmlns:a16="http://schemas.microsoft.com/office/drawing/2014/main" id="{C0CACC5D-C213-4B53-B3FA-6ADA18FA91C7}"/>
              </a:ext>
            </a:extLst>
          </p:cNvPr>
          <p:cNvSpPr>
            <a:spLocks noGrp="1"/>
          </p:cNvSpPr>
          <p:nvPr>
            <p:ph type="dt" sz="half" idx="10"/>
          </p:nvPr>
        </p:nvSpPr>
        <p:spPr/>
        <p:txBody>
          <a:bodyPr/>
          <a:lstStyle/>
          <a:p>
            <a:pPr>
              <a:defRPr/>
            </a:pPr>
            <a:fld id="{247BB967-72DA-49C8-886B-E0E64BDD157D}" type="datetime1">
              <a:rPr lang="en-GB" altLang="en-GB" smtClean="0"/>
              <a:t>12/02/2022</a:t>
            </a:fld>
            <a:endParaRPr lang="en-GB" altLang="en-GB"/>
          </a:p>
        </p:txBody>
      </p:sp>
      <p:sp>
        <p:nvSpPr>
          <p:cNvPr id="4" name="Footer Placeholder 3">
            <a:extLst>
              <a:ext uri="{FF2B5EF4-FFF2-40B4-BE49-F238E27FC236}">
                <a16:creationId xmlns:a16="http://schemas.microsoft.com/office/drawing/2014/main" id="{FAF4F706-2B65-4A23-8008-4DA4FB3116AA}"/>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D38AB3DC-5EC9-4ED3-9D1E-F6AEAB194882}"/>
              </a:ext>
            </a:extLst>
          </p:cNvPr>
          <p:cNvSpPr>
            <a:spLocks noGrp="1"/>
          </p:cNvSpPr>
          <p:nvPr>
            <p:ph type="sldNum" sz="quarter" idx="12"/>
          </p:nvPr>
        </p:nvSpPr>
        <p:spPr/>
        <p:txBody>
          <a:bodyPr/>
          <a:lstStyle/>
          <a:p>
            <a:pPr>
              <a:defRPr/>
            </a:pPr>
            <a:fld id="{774C7798-4690-44F7-8BD5-F3F898FCA55B}" type="slidenum">
              <a:rPr lang="en-GB" altLang="en-GB" smtClean="0"/>
              <a:pPr>
                <a:defRPr/>
              </a:pPr>
              <a:t>13</a:t>
            </a:fld>
            <a:endParaRPr lang="en-GB" altLang="en-GB"/>
          </a:p>
        </p:txBody>
      </p:sp>
      <p:sp>
        <p:nvSpPr>
          <p:cNvPr id="6" name="TextBox 5">
            <a:extLst>
              <a:ext uri="{FF2B5EF4-FFF2-40B4-BE49-F238E27FC236}">
                <a16:creationId xmlns:a16="http://schemas.microsoft.com/office/drawing/2014/main" id="{CE865F61-2B68-4E0B-AF07-513FA4556595}"/>
              </a:ext>
            </a:extLst>
          </p:cNvPr>
          <p:cNvSpPr txBox="1"/>
          <p:nvPr/>
        </p:nvSpPr>
        <p:spPr>
          <a:xfrm>
            <a:off x="277812" y="1373481"/>
            <a:ext cx="8588376" cy="1077218"/>
          </a:xfrm>
          <a:prstGeom prst="rect">
            <a:avLst/>
          </a:prstGeom>
          <a:noFill/>
        </p:spPr>
        <p:txBody>
          <a:bodyPr wrap="square" rtlCol="0">
            <a:spAutoFit/>
          </a:bodyPr>
          <a:lstStyle/>
          <a:p>
            <a:pPr algn="l"/>
            <a:r>
              <a:rPr lang="en-GB" sz="1600" i="0" dirty="0"/>
              <a:t>Colour </a:t>
            </a:r>
            <a:r>
              <a:rPr lang="en-GB" sz="1600" b="1" i="0" dirty="0">
                <a:solidFill>
                  <a:srgbClr val="7629FF"/>
                </a:solidFill>
              </a:rPr>
              <a:t>appearance</a:t>
            </a:r>
            <a:r>
              <a:rPr lang="en-GB" sz="1600" i="0" dirty="0"/>
              <a:t> has more than three dimensions. The reason is spatial. A patch of colour is never seen in isolation, and its appearance is affected by the colours that surround it, its orientation with respect to the light source, whether is it perceived as lying in or out of shadow, the texture of the surface on which it lies, etc.</a:t>
            </a:r>
          </a:p>
        </p:txBody>
      </p:sp>
      <p:pic>
        <p:nvPicPr>
          <p:cNvPr id="8" name="Picture 7">
            <a:extLst>
              <a:ext uri="{FF2B5EF4-FFF2-40B4-BE49-F238E27FC236}">
                <a16:creationId xmlns:a16="http://schemas.microsoft.com/office/drawing/2014/main" id="{D98C6484-E4B5-4070-A323-BE0128D89A9C}"/>
              </a:ext>
            </a:extLst>
          </p:cNvPr>
          <p:cNvPicPr>
            <a:picLocks noChangeAspect="1"/>
          </p:cNvPicPr>
          <p:nvPr/>
        </p:nvPicPr>
        <p:blipFill>
          <a:blip r:embed="rId2"/>
          <a:stretch>
            <a:fillRect/>
          </a:stretch>
        </p:blipFill>
        <p:spPr>
          <a:xfrm>
            <a:off x="372140" y="2585088"/>
            <a:ext cx="5029199" cy="3946577"/>
          </a:xfrm>
          <a:prstGeom prst="rect">
            <a:avLst/>
          </a:prstGeom>
        </p:spPr>
      </p:pic>
      <p:sp>
        <p:nvSpPr>
          <p:cNvPr id="9" name="TextBox 8">
            <a:extLst>
              <a:ext uri="{FF2B5EF4-FFF2-40B4-BE49-F238E27FC236}">
                <a16:creationId xmlns:a16="http://schemas.microsoft.com/office/drawing/2014/main" id="{77E5D41E-6FEC-4D54-B59F-1C64E7DE00B7}"/>
              </a:ext>
            </a:extLst>
          </p:cNvPr>
          <p:cNvSpPr txBox="1"/>
          <p:nvPr/>
        </p:nvSpPr>
        <p:spPr>
          <a:xfrm>
            <a:off x="5667153" y="2647507"/>
            <a:ext cx="3115340" cy="2246769"/>
          </a:xfrm>
          <a:prstGeom prst="rect">
            <a:avLst/>
          </a:prstGeom>
          <a:noFill/>
        </p:spPr>
        <p:txBody>
          <a:bodyPr wrap="square" rtlCol="0">
            <a:spAutoFit/>
          </a:bodyPr>
          <a:lstStyle/>
          <a:p>
            <a:pPr algn="l"/>
            <a:r>
              <a:rPr lang="en-GB" sz="1400" i="0" dirty="0"/>
              <a:t>The (apparently) brown square at the top centre has exactly the same colour as the (apparently) yellow square in the centre of the front face. If you don’t believe it, cut a small hole in a piece of white paper and</a:t>
            </a:r>
          </a:p>
          <a:p>
            <a:pPr algn="l"/>
            <a:r>
              <a:rPr lang="en-GB" sz="1400" i="0" dirty="0"/>
              <a:t>use it to examine each patch of colour with the surroundings blocked out. </a:t>
            </a:r>
          </a:p>
          <a:p>
            <a:pPr algn="l"/>
            <a:r>
              <a:rPr lang="en-GB" sz="1400" i="0" dirty="0"/>
              <a:t>(Image created by R. Beau Lotto)</a:t>
            </a:r>
          </a:p>
        </p:txBody>
      </p:sp>
    </p:spTree>
    <p:extLst>
      <p:ext uri="{BB962C8B-B14F-4D97-AF65-F5344CB8AC3E}">
        <p14:creationId xmlns:p14="http://schemas.microsoft.com/office/powerpoint/2010/main" val="3252982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7DD50-5108-4EBE-AD94-12980AF64ECD}"/>
              </a:ext>
            </a:extLst>
          </p:cNvPr>
          <p:cNvSpPr>
            <a:spLocks noGrp="1"/>
          </p:cNvSpPr>
          <p:nvPr>
            <p:ph type="title"/>
          </p:nvPr>
        </p:nvSpPr>
        <p:spPr/>
        <p:txBody>
          <a:bodyPr/>
          <a:lstStyle/>
          <a:p>
            <a:r>
              <a:rPr lang="en-GB" dirty="0"/>
              <a:t>Design principles: showing detail</a:t>
            </a:r>
          </a:p>
        </p:txBody>
      </p:sp>
      <p:sp>
        <p:nvSpPr>
          <p:cNvPr id="3" name="Date Placeholder 2">
            <a:extLst>
              <a:ext uri="{FF2B5EF4-FFF2-40B4-BE49-F238E27FC236}">
                <a16:creationId xmlns:a16="http://schemas.microsoft.com/office/drawing/2014/main" id="{11976DA4-98FD-47CE-8C1E-255EA5D9A0A3}"/>
              </a:ext>
            </a:extLst>
          </p:cNvPr>
          <p:cNvSpPr>
            <a:spLocks noGrp="1"/>
          </p:cNvSpPr>
          <p:nvPr>
            <p:ph type="dt" sz="half" idx="10"/>
          </p:nvPr>
        </p:nvSpPr>
        <p:spPr/>
        <p:txBody>
          <a:bodyPr/>
          <a:lstStyle/>
          <a:p>
            <a:pPr>
              <a:defRPr/>
            </a:pPr>
            <a:fld id="{589A9583-428B-4DEB-9138-547958D11D4F}" type="datetime1">
              <a:rPr lang="en-GB" altLang="en-GB" smtClean="0"/>
              <a:t>12/02/2022</a:t>
            </a:fld>
            <a:endParaRPr lang="en-GB" altLang="en-GB"/>
          </a:p>
        </p:txBody>
      </p:sp>
      <p:sp>
        <p:nvSpPr>
          <p:cNvPr id="4" name="Footer Placeholder 3">
            <a:extLst>
              <a:ext uri="{FF2B5EF4-FFF2-40B4-BE49-F238E27FC236}">
                <a16:creationId xmlns:a16="http://schemas.microsoft.com/office/drawing/2014/main" id="{CA22AC59-E2E3-408D-907C-77C29A59DCA2}"/>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E1B74EB9-D8F7-435F-88DC-08F512593193}"/>
              </a:ext>
            </a:extLst>
          </p:cNvPr>
          <p:cNvSpPr>
            <a:spLocks noGrp="1"/>
          </p:cNvSpPr>
          <p:nvPr>
            <p:ph type="sldNum" sz="quarter" idx="12"/>
          </p:nvPr>
        </p:nvSpPr>
        <p:spPr/>
        <p:txBody>
          <a:bodyPr/>
          <a:lstStyle/>
          <a:p>
            <a:pPr>
              <a:defRPr/>
            </a:pPr>
            <a:fld id="{774C7798-4690-44F7-8BD5-F3F898FCA55B}" type="slidenum">
              <a:rPr lang="en-GB" altLang="en-GB" smtClean="0"/>
              <a:pPr>
                <a:defRPr/>
              </a:pPr>
              <a:t>14</a:t>
            </a:fld>
            <a:endParaRPr lang="en-GB" altLang="en-GB"/>
          </a:p>
        </p:txBody>
      </p:sp>
      <p:sp>
        <p:nvSpPr>
          <p:cNvPr id="6" name="TextBox 5">
            <a:extLst>
              <a:ext uri="{FF2B5EF4-FFF2-40B4-BE49-F238E27FC236}">
                <a16:creationId xmlns:a16="http://schemas.microsoft.com/office/drawing/2014/main" id="{637B26BB-F2D9-4C33-B906-481E56788F74}"/>
              </a:ext>
            </a:extLst>
          </p:cNvPr>
          <p:cNvSpPr txBox="1"/>
          <p:nvPr/>
        </p:nvSpPr>
        <p:spPr>
          <a:xfrm>
            <a:off x="329609" y="1360967"/>
            <a:ext cx="8442251" cy="584775"/>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Whenever detailed information is to be shown, luminance contrast is necessary</a:t>
            </a:r>
          </a:p>
          <a:p>
            <a:pPr marL="285750" indent="-285750" algn="l">
              <a:buFont typeface="Arial" panose="020B0604020202020204" pitchFamily="34" charset="0"/>
              <a:buChar char="•"/>
            </a:pPr>
            <a:r>
              <a:rPr lang="en-GB" sz="1600" i="0" dirty="0"/>
              <a:t>As graphical features get larger, so the need for extreme luminance contrast declines</a:t>
            </a:r>
          </a:p>
        </p:txBody>
      </p:sp>
      <p:pic>
        <p:nvPicPr>
          <p:cNvPr id="8" name="Picture 7">
            <a:extLst>
              <a:ext uri="{FF2B5EF4-FFF2-40B4-BE49-F238E27FC236}">
                <a16:creationId xmlns:a16="http://schemas.microsoft.com/office/drawing/2014/main" id="{A714B0FE-8B30-4824-B8D0-EE76102C9E1C}"/>
              </a:ext>
            </a:extLst>
          </p:cNvPr>
          <p:cNvPicPr>
            <a:picLocks noChangeAspect="1"/>
          </p:cNvPicPr>
          <p:nvPr/>
        </p:nvPicPr>
        <p:blipFill>
          <a:blip r:embed="rId2"/>
          <a:stretch>
            <a:fillRect/>
          </a:stretch>
        </p:blipFill>
        <p:spPr>
          <a:xfrm>
            <a:off x="1116492" y="2279058"/>
            <a:ext cx="6868484" cy="1886213"/>
          </a:xfrm>
          <a:prstGeom prst="rect">
            <a:avLst/>
          </a:prstGeom>
        </p:spPr>
      </p:pic>
      <p:sp>
        <p:nvSpPr>
          <p:cNvPr id="9" name="TextBox 8">
            <a:extLst>
              <a:ext uri="{FF2B5EF4-FFF2-40B4-BE49-F238E27FC236}">
                <a16:creationId xmlns:a16="http://schemas.microsoft.com/office/drawing/2014/main" id="{9212C20F-9E33-4A4E-8B36-356DC4BB9033}"/>
              </a:ext>
            </a:extLst>
          </p:cNvPr>
          <p:cNvSpPr txBox="1"/>
          <p:nvPr/>
        </p:nvSpPr>
        <p:spPr>
          <a:xfrm>
            <a:off x="531628" y="4550735"/>
            <a:ext cx="8027581" cy="1077218"/>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When text is small it is essential that there be luminance contrast with the background colour. </a:t>
            </a:r>
          </a:p>
          <a:p>
            <a:pPr marL="285750" indent="-285750" algn="l">
              <a:buFont typeface="Arial" panose="020B0604020202020204" pitchFamily="34" charset="0"/>
              <a:buChar char="•"/>
            </a:pPr>
            <a:r>
              <a:rPr lang="en-GB" sz="1600" i="0" dirty="0"/>
              <a:t>Notice how the text is hardest to read when the luminance contrast is lowest. </a:t>
            </a:r>
          </a:p>
          <a:p>
            <a:pPr marL="285750" indent="-285750" algn="l">
              <a:buFont typeface="Arial" panose="020B0604020202020204" pitchFamily="34" charset="0"/>
              <a:buChar char="•"/>
            </a:pPr>
            <a:r>
              <a:rPr lang="en-GB" sz="1600" i="0" dirty="0"/>
              <a:t>When text is big, anything goes.</a:t>
            </a:r>
          </a:p>
        </p:txBody>
      </p:sp>
    </p:spTree>
    <p:extLst>
      <p:ext uri="{BB962C8B-B14F-4D97-AF65-F5344CB8AC3E}">
        <p14:creationId xmlns:p14="http://schemas.microsoft.com/office/powerpoint/2010/main" val="30882040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A1127-217A-4EF1-89AB-B0808D19B474}"/>
              </a:ext>
            </a:extLst>
          </p:cNvPr>
          <p:cNvSpPr>
            <a:spLocks noGrp="1"/>
          </p:cNvSpPr>
          <p:nvPr>
            <p:ph type="title"/>
          </p:nvPr>
        </p:nvSpPr>
        <p:spPr/>
        <p:txBody>
          <a:bodyPr/>
          <a:lstStyle/>
          <a:p>
            <a:r>
              <a:rPr lang="en-GB" dirty="0"/>
              <a:t>Colour-coding information</a:t>
            </a:r>
          </a:p>
        </p:txBody>
      </p:sp>
      <p:sp>
        <p:nvSpPr>
          <p:cNvPr id="3" name="Date Placeholder 2">
            <a:extLst>
              <a:ext uri="{FF2B5EF4-FFF2-40B4-BE49-F238E27FC236}">
                <a16:creationId xmlns:a16="http://schemas.microsoft.com/office/drawing/2014/main" id="{FAED6F05-1DA0-4DBA-9D0C-CFCA3A79442D}"/>
              </a:ext>
            </a:extLst>
          </p:cNvPr>
          <p:cNvSpPr>
            <a:spLocks noGrp="1"/>
          </p:cNvSpPr>
          <p:nvPr>
            <p:ph type="dt" sz="half" idx="10"/>
          </p:nvPr>
        </p:nvSpPr>
        <p:spPr/>
        <p:txBody>
          <a:bodyPr/>
          <a:lstStyle/>
          <a:p>
            <a:pPr>
              <a:defRPr/>
            </a:pPr>
            <a:fld id="{70DEC43D-8861-482C-AF14-9BF1499E5AA2}" type="datetime1">
              <a:rPr lang="en-GB" altLang="en-GB" smtClean="0"/>
              <a:t>12/02/2022</a:t>
            </a:fld>
            <a:endParaRPr lang="en-GB" altLang="en-GB"/>
          </a:p>
        </p:txBody>
      </p:sp>
      <p:sp>
        <p:nvSpPr>
          <p:cNvPr id="4" name="Footer Placeholder 3">
            <a:extLst>
              <a:ext uri="{FF2B5EF4-FFF2-40B4-BE49-F238E27FC236}">
                <a16:creationId xmlns:a16="http://schemas.microsoft.com/office/drawing/2014/main" id="{B8985378-AFA4-4B2D-B7AC-33562BA6EF55}"/>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1267CFB9-3D6F-429F-83D8-7FDB44B86DA6}"/>
              </a:ext>
            </a:extLst>
          </p:cNvPr>
          <p:cNvSpPr>
            <a:spLocks noGrp="1"/>
          </p:cNvSpPr>
          <p:nvPr>
            <p:ph type="sldNum" sz="quarter" idx="12"/>
          </p:nvPr>
        </p:nvSpPr>
        <p:spPr/>
        <p:txBody>
          <a:bodyPr/>
          <a:lstStyle/>
          <a:p>
            <a:pPr>
              <a:defRPr/>
            </a:pPr>
            <a:fld id="{774C7798-4690-44F7-8BD5-F3F898FCA55B}" type="slidenum">
              <a:rPr lang="en-GB" altLang="en-GB" smtClean="0"/>
              <a:pPr>
                <a:defRPr/>
              </a:pPr>
              <a:t>15</a:t>
            </a:fld>
            <a:endParaRPr lang="en-GB" altLang="en-GB"/>
          </a:p>
        </p:txBody>
      </p:sp>
      <p:sp>
        <p:nvSpPr>
          <p:cNvPr id="6" name="TextBox 5">
            <a:extLst>
              <a:ext uri="{FF2B5EF4-FFF2-40B4-BE49-F238E27FC236}">
                <a16:creationId xmlns:a16="http://schemas.microsoft.com/office/drawing/2014/main" id="{8029C8AE-7809-46FB-A72F-5F563DCE6530}"/>
              </a:ext>
            </a:extLst>
          </p:cNvPr>
          <p:cNvSpPr txBox="1"/>
          <p:nvPr/>
        </p:nvSpPr>
        <p:spPr>
          <a:xfrm>
            <a:off x="277812" y="1446028"/>
            <a:ext cx="8588376" cy="3046988"/>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In the design of colour codes, the two primary considerations must be </a:t>
            </a:r>
            <a:r>
              <a:rPr lang="en-GB" sz="1600" b="1" i="0" dirty="0">
                <a:solidFill>
                  <a:srgbClr val="7629FF"/>
                </a:solidFill>
              </a:rPr>
              <a:t>visual distinctness</a:t>
            </a:r>
            <a:r>
              <a:rPr lang="en-GB" sz="1600" i="0" dirty="0"/>
              <a:t>, to support visual search operations, and </a:t>
            </a:r>
            <a:r>
              <a:rPr lang="en-GB" sz="1600" b="1" i="0" dirty="0">
                <a:solidFill>
                  <a:srgbClr val="7629FF"/>
                </a:solidFill>
              </a:rPr>
              <a:t>learnability</a:t>
            </a:r>
            <a:r>
              <a:rPr lang="en-GB" sz="1600" i="0" dirty="0"/>
              <a:t>, so that particular colours come to “stand for ” particular entities. </a:t>
            </a:r>
          </a:p>
          <a:p>
            <a:pPr marL="285750" indent="-285750" algn="l">
              <a:buFont typeface="Arial" panose="020B0604020202020204" pitchFamily="34" charset="0"/>
              <a:buChar char="•"/>
            </a:pPr>
            <a:r>
              <a:rPr lang="en-GB" sz="1600" i="0" dirty="0"/>
              <a:t>When learnability is the issue, it is important to use the unique hues first—red, green, yellow, and blue—followed by other colours that have relatively consistent names: pink, brown, orange, grey, and purple.</a:t>
            </a:r>
          </a:p>
          <a:p>
            <a:pPr marL="285750" indent="-285750" algn="l">
              <a:buFont typeface="Arial" panose="020B0604020202020204" pitchFamily="34" charset="0"/>
              <a:buChar char="•"/>
            </a:pPr>
            <a:r>
              <a:rPr lang="en-GB" sz="1600" i="0" dirty="0"/>
              <a:t>Up to 12 colours can reliably be used</a:t>
            </a:r>
          </a:p>
          <a:p>
            <a:pPr marL="285750" indent="-285750" algn="l">
              <a:buFont typeface="Arial" panose="020B0604020202020204" pitchFamily="34" charset="0"/>
              <a:buChar char="•"/>
            </a:pPr>
            <a:r>
              <a:rPr lang="en-GB" sz="1600" i="0" dirty="0"/>
              <a:t>To effectively support visual search the colours of the background and the other symbols in the set are as important as the symbol being searched</a:t>
            </a:r>
          </a:p>
          <a:p>
            <a:pPr marL="285750" indent="-285750" algn="l">
              <a:buFont typeface="Arial" panose="020B0604020202020204" pitchFamily="34" charset="0"/>
              <a:buChar char="•"/>
            </a:pPr>
            <a:r>
              <a:rPr lang="en-GB" sz="1600" i="0" dirty="0"/>
              <a:t>When we conduct a visual search for an object having a particular colour our brains tune our visual systems so that neurons sensitive to that hue get to “shout louder” than neurons tuned to other colours.</a:t>
            </a:r>
          </a:p>
        </p:txBody>
      </p:sp>
    </p:spTree>
    <p:extLst>
      <p:ext uri="{BB962C8B-B14F-4D97-AF65-F5344CB8AC3E}">
        <p14:creationId xmlns:p14="http://schemas.microsoft.com/office/powerpoint/2010/main" val="1044827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415BE-C6D2-4747-B2A8-4B54BE9645E9}"/>
              </a:ext>
            </a:extLst>
          </p:cNvPr>
          <p:cNvSpPr>
            <a:spLocks noGrp="1"/>
          </p:cNvSpPr>
          <p:nvPr>
            <p:ph type="title"/>
          </p:nvPr>
        </p:nvSpPr>
        <p:spPr/>
        <p:txBody>
          <a:bodyPr/>
          <a:lstStyle/>
          <a:p>
            <a:r>
              <a:rPr lang="en-GB" dirty="0"/>
              <a:t>Searching on colour</a:t>
            </a:r>
          </a:p>
        </p:txBody>
      </p:sp>
      <p:sp>
        <p:nvSpPr>
          <p:cNvPr id="3" name="Date Placeholder 2">
            <a:extLst>
              <a:ext uri="{FF2B5EF4-FFF2-40B4-BE49-F238E27FC236}">
                <a16:creationId xmlns:a16="http://schemas.microsoft.com/office/drawing/2014/main" id="{DA5E665C-A90C-44F4-92C7-A154B3711964}"/>
              </a:ext>
            </a:extLst>
          </p:cNvPr>
          <p:cNvSpPr>
            <a:spLocks noGrp="1"/>
          </p:cNvSpPr>
          <p:nvPr>
            <p:ph type="dt" sz="half" idx="10"/>
          </p:nvPr>
        </p:nvSpPr>
        <p:spPr/>
        <p:txBody>
          <a:bodyPr/>
          <a:lstStyle/>
          <a:p>
            <a:pPr>
              <a:defRPr/>
            </a:pPr>
            <a:fld id="{C3090351-EE9C-4BBD-BBD8-6FD4E719B927}" type="datetime1">
              <a:rPr lang="en-GB" altLang="en-GB" smtClean="0"/>
              <a:t>12/02/2022</a:t>
            </a:fld>
            <a:endParaRPr lang="en-GB" altLang="en-GB"/>
          </a:p>
        </p:txBody>
      </p:sp>
      <p:sp>
        <p:nvSpPr>
          <p:cNvPr id="4" name="Footer Placeholder 3">
            <a:extLst>
              <a:ext uri="{FF2B5EF4-FFF2-40B4-BE49-F238E27FC236}">
                <a16:creationId xmlns:a16="http://schemas.microsoft.com/office/drawing/2014/main" id="{5B75FC51-11FD-4410-96B6-CCBB48F0CB8F}"/>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70D9E778-5103-4CFF-A360-C73C8A6BA408}"/>
              </a:ext>
            </a:extLst>
          </p:cNvPr>
          <p:cNvSpPr>
            <a:spLocks noGrp="1"/>
          </p:cNvSpPr>
          <p:nvPr>
            <p:ph type="sldNum" sz="quarter" idx="12"/>
          </p:nvPr>
        </p:nvSpPr>
        <p:spPr/>
        <p:txBody>
          <a:bodyPr/>
          <a:lstStyle/>
          <a:p>
            <a:pPr>
              <a:defRPr/>
            </a:pPr>
            <a:fld id="{774C7798-4690-44F7-8BD5-F3F898FCA55B}" type="slidenum">
              <a:rPr lang="en-GB" altLang="en-GB" smtClean="0"/>
              <a:pPr>
                <a:defRPr/>
              </a:pPr>
              <a:t>16</a:t>
            </a:fld>
            <a:endParaRPr lang="en-GB" altLang="en-GB"/>
          </a:p>
        </p:txBody>
      </p:sp>
      <p:pic>
        <p:nvPicPr>
          <p:cNvPr id="7" name="Picture 6">
            <a:extLst>
              <a:ext uri="{FF2B5EF4-FFF2-40B4-BE49-F238E27FC236}">
                <a16:creationId xmlns:a16="http://schemas.microsoft.com/office/drawing/2014/main" id="{EF8CB740-417F-4204-BB0E-A95612C7F966}"/>
              </a:ext>
            </a:extLst>
          </p:cNvPr>
          <p:cNvPicPr>
            <a:picLocks noChangeAspect="1"/>
          </p:cNvPicPr>
          <p:nvPr/>
        </p:nvPicPr>
        <p:blipFill>
          <a:blip r:embed="rId2"/>
          <a:stretch>
            <a:fillRect/>
          </a:stretch>
        </p:blipFill>
        <p:spPr>
          <a:xfrm>
            <a:off x="382772" y="1283278"/>
            <a:ext cx="5285642" cy="5341648"/>
          </a:xfrm>
          <a:prstGeom prst="rect">
            <a:avLst/>
          </a:prstGeom>
        </p:spPr>
      </p:pic>
    </p:spTree>
    <p:extLst>
      <p:ext uri="{BB962C8B-B14F-4D97-AF65-F5344CB8AC3E}">
        <p14:creationId xmlns:p14="http://schemas.microsoft.com/office/powerpoint/2010/main" val="2277738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240F8-3AB1-4224-8AC0-2938BC7F5083}"/>
              </a:ext>
            </a:extLst>
          </p:cNvPr>
          <p:cNvSpPr>
            <a:spLocks noGrp="1"/>
          </p:cNvSpPr>
          <p:nvPr>
            <p:ph type="title"/>
          </p:nvPr>
        </p:nvSpPr>
        <p:spPr/>
        <p:txBody>
          <a:bodyPr/>
          <a:lstStyle/>
          <a:p>
            <a:r>
              <a:rPr lang="en-GB" dirty="0"/>
              <a:t>Colour on maps</a:t>
            </a:r>
          </a:p>
        </p:txBody>
      </p:sp>
      <p:sp>
        <p:nvSpPr>
          <p:cNvPr id="3" name="Date Placeholder 2">
            <a:extLst>
              <a:ext uri="{FF2B5EF4-FFF2-40B4-BE49-F238E27FC236}">
                <a16:creationId xmlns:a16="http://schemas.microsoft.com/office/drawing/2014/main" id="{F42D050B-C0A0-4EFC-95F0-3B406D4B592D}"/>
              </a:ext>
            </a:extLst>
          </p:cNvPr>
          <p:cNvSpPr>
            <a:spLocks noGrp="1"/>
          </p:cNvSpPr>
          <p:nvPr>
            <p:ph type="dt" sz="half" idx="10"/>
          </p:nvPr>
        </p:nvSpPr>
        <p:spPr/>
        <p:txBody>
          <a:bodyPr/>
          <a:lstStyle/>
          <a:p>
            <a:pPr>
              <a:defRPr/>
            </a:pPr>
            <a:fld id="{D2750C82-2E1A-4A45-90A1-BCBB37337BD6}" type="datetime1">
              <a:rPr lang="en-GB" altLang="en-GB" smtClean="0"/>
              <a:t>12/02/2022</a:t>
            </a:fld>
            <a:endParaRPr lang="en-GB" altLang="en-GB"/>
          </a:p>
        </p:txBody>
      </p:sp>
      <p:sp>
        <p:nvSpPr>
          <p:cNvPr id="4" name="Footer Placeholder 3">
            <a:extLst>
              <a:ext uri="{FF2B5EF4-FFF2-40B4-BE49-F238E27FC236}">
                <a16:creationId xmlns:a16="http://schemas.microsoft.com/office/drawing/2014/main" id="{8318686C-E6F8-46DA-AE39-6CF7E5C0213A}"/>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F7BF295E-53EB-428A-8B64-DB0BFD77CA6F}"/>
              </a:ext>
            </a:extLst>
          </p:cNvPr>
          <p:cNvSpPr>
            <a:spLocks noGrp="1"/>
          </p:cNvSpPr>
          <p:nvPr>
            <p:ph type="sldNum" sz="quarter" idx="12"/>
          </p:nvPr>
        </p:nvSpPr>
        <p:spPr/>
        <p:txBody>
          <a:bodyPr/>
          <a:lstStyle/>
          <a:p>
            <a:pPr>
              <a:defRPr/>
            </a:pPr>
            <a:fld id="{774C7798-4690-44F7-8BD5-F3F898FCA55B}" type="slidenum">
              <a:rPr lang="en-GB" altLang="en-GB" smtClean="0"/>
              <a:pPr>
                <a:defRPr/>
              </a:pPr>
              <a:t>17</a:t>
            </a:fld>
            <a:endParaRPr lang="en-GB" altLang="en-GB"/>
          </a:p>
        </p:txBody>
      </p:sp>
      <p:sp>
        <p:nvSpPr>
          <p:cNvPr id="6" name="TextBox 5">
            <a:extLst>
              <a:ext uri="{FF2B5EF4-FFF2-40B4-BE49-F238E27FC236}">
                <a16:creationId xmlns:a16="http://schemas.microsoft.com/office/drawing/2014/main" id="{E607FF65-FCED-4665-ADF1-DB2306ED4985}"/>
              </a:ext>
            </a:extLst>
          </p:cNvPr>
          <p:cNvSpPr txBox="1"/>
          <p:nvPr/>
        </p:nvSpPr>
        <p:spPr>
          <a:xfrm>
            <a:off x="277812" y="1456660"/>
            <a:ext cx="8588376" cy="1815882"/>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Consider reading </a:t>
            </a:r>
            <a:r>
              <a:rPr lang="en-GB" sz="1600" b="1" i="0" dirty="0">
                <a:solidFill>
                  <a:srgbClr val="7629FF"/>
                </a:solidFill>
              </a:rPr>
              <a:t>quantitative values </a:t>
            </a:r>
            <a:r>
              <a:rPr lang="en-GB" sz="1600" i="0" dirty="0"/>
              <a:t>from a map; for example, judging the height or energy level at a particular location</a:t>
            </a:r>
          </a:p>
          <a:p>
            <a:pPr marL="285750" indent="-285750" algn="l">
              <a:buFont typeface="Arial" panose="020B0604020202020204" pitchFamily="34" charset="0"/>
              <a:buChar char="•"/>
            </a:pPr>
            <a:r>
              <a:rPr lang="en-GB" sz="1600" i="0" dirty="0"/>
              <a:t>Contrast effects in a grey-scale sequence can lead to very large errors reading off data values using a key</a:t>
            </a:r>
          </a:p>
          <a:p>
            <a:pPr marL="285750" indent="-285750" algn="l">
              <a:buFont typeface="Arial" panose="020B0604020202020204" pitchFamily="34" charset="0"/>
              <a:buChar char="•"/>
            </a:pPr>
            <a:r>
              <a:rPr lang="en-GB" sz="1600" i="0" dirty="0"/>
              <a:t>Best solution may be to provide a sequence that spirals up through colour space, starting off with a dark colour and selecting a series of colours, each of which has higher luminance than the previous one</a:t>
            </a:r>
          </a:p>
        </p:txBody>
      </p:sp>
      <p:pic>
        <p:nvPicPr>
          <p:cNvPr id="8" name="Picture 7">
            <a:extLst>
              <a:ext uri="{FF2B5EF4-FFF2-40B4-BE49-F238E27FC236}">
                <a16:creationId xmlns:a16="http://schemas.microsoft.com/office/drawing/2014/main" id="{8FEB58B9-9FF9-44F1-8E4B-546292DC2B9C}"/>
              </a:ext>
            </a:extLst>
          </p:cNvPr>
          <p:cNvPicPr>
            <a:picLocks noChangeAspect="1"/>
          </p:cNvPicPr>
          <p:nvPr/>
        </p:nvPicPr>
        <p:blipFill rotWithShape="1">
          <a:blip r:embed="rId2"/>
          <a:srcRect r="12514"/>
          <a:stretch/>
        </p:blipFill>
        <p:spPr>
          <a:xfrm>
            <a:off x="862365" y="3272542"/>
            <a:ext cx="2399595" cy="2040414"/>
          </a:xfrm>
          <a:prstGeom prst="rect">
            <a:avLst/>
          </a:prstGeom>
        </p:spPr>
      </p:pic>
      <p:pic>
        <p:nvPicPr>
          <p:cNvPr id="10" name="Picture 9">
            <a:extLst>
              <a:ext uri="{FF2B5EF4-FFF2-40B4-BE49-F238E27FC236}">
                <a16:creationId xmlns:a16="http://schemas.microsoft.com/office/drawing/2014/main" id="{2DB32E1F-11AD-4A47-BD08-81B4FAD90F99}"/>
              </a:ext>
            </a:extLst>
          </p:cNvPr>
          <p:cNvPicPr>
            <a:picLocks noChangeAspect="1"/>
          </p:cNvPicPr>
          <p:nvPr/>
        </p:nvPicPr>
        <p:blipFill rotWithShape="1">
          <a:blip r:embed="rId3"/>
          <a:srcRect r="10809"/>
          <a:stretch/>
        </p:blipFill>
        <p:spPr>
          <a:xfrm>
            <a:off x="5006360" y="3030255"/>
            <a:ext cx="2895205" cy="2008712"/>
          </a:xfrm>
          <a:prstGeom prst="rect">
            <a:avLst/>
          </a:prstGeom>
        </p:spPr>
      </p:pic>
      <p:sp>
        <p:nvSpPr>
          <p:cNvPr id="11" name="TextBox 10">
            <a:extLst>
              <a:ext uri="{FF2B5EF4-FFF2-40B4-BE49-F238E27FC236}">
                <a16:creationId xmlns:a16="http://schemas.microsoft.com/office/drawing/2014/main" id="{847B972D-642F-4C3C-A8FA-C84751E89068}"/>
              </a:ext>
            </a:extLst>
          </p:cNvPr>
          <p:cNvSpPr txBox="1"/>
          <p:nvPr/>
        </p:nvSpPr>
        <p:spPr>
          <a:xfrm>
            <a:off x="3763926" y="5190018"/>
            <a:ext cx="5380074" cy="954107"/>
          </a:xfrm>
          <a:prstGeom prst="rect">
            <a:avLst/>
          </a:prstGeom>
          <a:noFill/>
        </p:spPr>
        <p:txBody>
          <a:bodyPr wrap="square" rtlCol="0">
            <a:spAutoFit/>
          </a:bodyPr>
          <a:lstStyle/>
          <a:p>
            <a:pPr algn="l"/>
            <a:r>
              <a:rPr lang="en-GB" sz="1400" i="0" dirty="0"/>
              <a:t>Temperature differences (from normal) for the Pacific Ocean at 100 meters depth during an El Niño period. Warmer than usual is shown as red. Cooler than usual is shown as blue. Zero difference is shown as white.</a:t>
            </a:r>
          </a:p>
        </p:txBody>
      </p:sp>
    </p:spTree>
    <p:extLst>
      <p:ext uri="{BB962C8B-B14F-4D97-AF65-F5344CB8AC3E}">
        <p14:creationId xmlns:p14="http://schemas.microsoft.com/office/powerpoint/2010/main" val="3331514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B6921-4FBE-40FA-8A8C-7BDAF33511FC}"/>
              </a:ext>
            </a:extLst>
          </p:cNvPr>
          <p:cNvSpPr>
            <a:spLocks noGrp="1"/>
          </p:cNvSpPr>
          <p:nvPr>
            <p:ph type="title"/>
          </p:nvPr>
        </p:nvSpPr>
        <p:spPr/>
        <p:txBody>
          <a:bodyPr/>
          <a:lstStyle/>
          <a:p>
            <a:r>
              <a:rPr lang="en-GB" dirty="0"/>
              <a:t>Semantic of colour</a:t>
            </a:r>
          </a:p>
        </p:txBody>
      </p:sp>
      <p:sp>
        <p:nvSpPr>
          <p:cNvPr id="3" name="Date Placeholder 2">
            <a:extLst>
              <a:ext uri="{FF2B5EF4-FFF2-40B4-BE49-F238E27FC236}">
                <a16:creationId xmlns:a16="http://schemas.microsoft.com/office/drawing/2014/main" id="{DCE95B99-B304-46B9-A28E-C19D6F103863}"/>
              </a:ext>
            </a:extLst>
          </p:cNvPr>
          <p:cNvSpPr>
            <a:spLocks noGrp="1"/>
          </p:cNvSpPr>
          <p:nvPr>
            <p:ph type="dt" sz="half" idx="10"/>
          </p:nvPr>
        </p:nvSpPr>
        <p:spPr/>
        <p:txBody>
          <a:bodyPr/>
          <a:lstStyle/>
          <a:p>
            <a:pPr>
              <a:defRPr/>
            </a:pPr>
            <a:fld id="{FE31B32C-EDD0-4A57-8EF7-40800DA54FE9}" type="datetime1">
              <a:rPr lang="en-GB" altLang="en-GB" smtClean="0"/>
              <a:t>12/02/2022</a:t>
            </a:fld>
            <a:endParaRPr lang="en-GB" altLang="en-GB"/>
          </a:p>
        </p:txBody>
      </p:sp>
      <p:sp>
        <p:nvSpPr>
          <p:cNvPr id="4" name="Footer Placeholder 3">
            <a:extLst>
              <a:ext uri="{FF2B5EF4-FFF2-40B4-BE49-F238E27FC236}">
                <a16:creationId xmlns:a16="http://schemas.microsoft.com/office/drawing/2014/main" id="{D4B0C237-594C-46E2-9E4E-4BEAE015BFCB}"/>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6985276F-FE5B-4566-9ECB-C8FA44648943}"/>
              </a:ext>
            </a:extLst>
          </p:cNvPr>
          <p:cNvSpPr>
            <a:spLocks noGrp="1"/>
          </p:cNvSpPr>
          <p:nvPr>
            <p:ph type="sldNum" sz="quarter" idx="12"/>
          </p:nvPr>
        </p:nvSpPr>
        <p:spPr/>
        <p:txBody>
          <a:bodyPr/>
          <a:lstStyle/>
          <a:p>
            <a:pPr>
              <a:defRPr/>
            </a:pPr>
            <a:fld id="{774C7798-4690-44F7-8BD5-F3F898FCA55B}" type="slidenum">
              <a:rPr lang="en-GB" altLang="en-GB" smtClean="0"/>
              <a:pPr>
                <a:defRPr/>
              </a:pPr>
              <a:t>18</a:t>
            </a:fld>
            <a:endParaRPr lang="en-GB" altLang="en-GB"/>
          </a:p>
        </p:txBody>
      </p:sp>
      <p:sp>
        <p:nvSpPr>
          <p:cNvPr id="6" name="TextBox 5">
            <a:extLst>
              <a:ext uri="{FF2B5EF4-FFF2-40B4-BE49-F238E27FC236}">
                <a16:creationId xmlns:a16="http://schemas.microsoft.com/office/drawing/2014/main" id="{498CB3A6-85BE-45DB-B59A-DA47BCA0A0D2}"/>
              </a:ext>
            </a:extLst>
          </p:cNvPr>
          <p:cNvSpPr txBox="1"/>
          <p:nvPr/>
        </p:nvSpPr>
        <p:spPr>
          <a:xfrm>
            <a:off x="277812" y="1467293"/>
            <a:ext cx="8588376" cy="3046988"/>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Colours are often used symbolically – but this is culturally determined. </a:t>
            </a:r>
          </a:p>
          <a:p>
            <a:pPr marL="285750" indent="-285750" algn="l">
              <a:buFont typeface="Arial" panose="020B0604020202020204" pitchFamily="34" charset="0"/>
              <a:buChar char="•"/>
            </a:pPr>
            <a:r>
              <a:rPr lang="en-GB" sz="1600" i="0" dirty="0"/>
              <a:t>In western culture, red represents danger, heat, and stop; green represents go, safety, and renewal; blue represents cold; white represents purity, and so on.</a:t>
            </a:r>
          </a:p>
          <a:p>
            <a:pPr marL="285750" indent="-285750" algn="l">
              <a:buFont typeface="Arial" panose="020B0604020202020204" pitchFamily="34" charset="0"/>
              <a:buChar char="•"/>
            </a:pPr>
            <a:r>
              <a:rPr lang="en-GB" sz="1600" i="0" dirty="0"/>
              <a:t>In China red is used to symbolize good fortune and renewal. </a:t>
            </a:r>
          </a:p>
          <a:p>
            <a:pPr marL="285750" indent="-285750" algn="l">
              <a:buFont typeface="Arial" panose="020B0604020202020204" pitchFamily="34" charset="0"/>
              <a:buChar char="•"/>
            </a:pPr>
            <a:r>
              <a:rPr lang="en-GB" sz="1600" i="0" dirty="0"/>
              <a:t>In most of Asia, white is the colour for mourning, whereas in the west it is black.</a:t>
            </a:r>
          </a:p>
          <a:p>
            <a:pPr marL="285750" indent="-285750" algn="l">
              <a:buFont typeface="Arial" panose="020B0604020202020204" pitchFamily="34" charset="0"/>
              <a:buChar char="•"/>
            </a:pPr>
            <a:r>
              <a:rPr lang="en-GB" sz="1600" i="0" dirty="0"/>
              <a:t>Other semantic mappings relating to quantity may be more universal. Quantities that are larger should generally be mapped to colours that are more distinct. </a:t>
            </a:r>
          </a:p>
          <a:p>
            <a:pPr marL="285750" indent="-285750" algn="l">
              <a:buFont typeface="Arial" panose="020B0604020202020204" pitchFamily="34" charset="0"/>
              <a:buChar char="•"/>
            </a:pPr>
            <a:r>
              <a:rPr lang="en-GB" sz="1600" i="0" dirty="0"/>
              <a:t>This visually means that more saturated colours should be used to represent greater quantity. </a:t>
            </a:r>
          </a:p>
          <a:p>
            <a:pPr marL="285750" indent="-285750" algn="l">
              <a:buFont typeface="Arial" panose="020B0604020202020204" pitchFamily="34" charset="0"/>
              <a:buChar char="•"/>
            </a:pPr>
            <a:r>
              <a:rPr lang="en-GB" sz="1600" i="0" dirty="0"/>
              <a:t>Similarly, darker colours on a light background or lighter colours on a dark background can be used to indicate greater quantity.</a:t>
            </a:r>
          </a:p>
          <a:p>
            <a:pPr marL="285750" indent="-285750" algn="l">
              <a:buFont typeface="Arial" panose="020B0604020202020204" pitchFamily="34" charset="0"/>
              <a:buChar char="•"/>
            </a:pPr>
            <a:endParaRPr lang="en-GB" sz="1600" i="0" dirty="0"/>
          </a:p>
        </p:txBody>
      </p:sp>
      <p:pic>
        <p:nvPicPr>
          <p:cNvPr id="8" name="Picture 7">
            <a:extLst>
              <a:ext uri="{FF2B5EF4-FFF2-40B4-BE49-F238E27FC236}">
                <a16:creationId xmlns:a16="http://schemas.microsoft.com/office/drawing/2014/main" id="{D4B6D729-7BF1-481D-A321-793C9A97B157}"/>
              </a:ext>
            </a:extLst>
          </p:cNvPr>
          <p:cNvPicPr>
            <a:picLocks noChangeAspect="1"/>
          </p:cNvPicPr>
          <p:nvPr/>
        </p:nvPicPr>
        <p:blipFill>
          <a:blip r:embed="rId2"/>
          <a:stretch>
            <a:fillRect/>
          </a:stretch>
        </p:blipFill>
        <p:spPr>
          <a:xfrm>
            <a:off x="1606188" y="4315187"/>
            <a:ext cx="5210902" cy="1162212"/>
          </a:xfrm>
          <a:prstGeom prst="rect">
            <a:avLst/>
          </a:prstGeom>
        </p:spPr>
      </p:pic>
      <p:sp>
        <p:nvSpPr>
          <p:cNvPr id="9" name="TextBox 8">
            <a:extLst>
              <a:ext uri="{FF2B5EF4-FFF2-40B4-BE49-F238E27FC236}">
                <a16:creationId xmlns:a16="http://schemas.microsoft.com/office/drawing/2014/main" id="{08945BA9-C8FE-4B3D-8A33-A5813F362425}"/>
              </a:ext>
            </a:extLst>
          </p:cNvPr>
          <p:cNvSpPr txBox="1"/>
          <p:nvPr/>
        </p:nvSpPr>
        <p:spPr>
          <a:xfrm>
            <a:off x="754911" y="5598116"/>
            <a:ext cx="7262037" cy="523220"/>
          </a:xfrm>
          <a:prstGeom prst="rect">
            <a:avLst/>
          </a:prstGeom>
          <a:noFill/>
        </p:spPr>
        <p:txBody>
          <a:bodyPr wrap="square" rtlCol="0">
            <a:spAutoFit/>
          </a:bodyPr>
          <a:lstStyle/>
          <a:p>
            <a:pPr algn="l"/>
            <a:r>
              <a:rPr lang="en-GB" sz="1400" i="0" dirty="0"/>
              <a:t>Six different ways of showing greater quantity. All involve increasing the relative difference from the background colour.</a:t>
            </a:r>
          </a:p>
        </p:txBody>
      </p:sp>
    </p:spTree>
    <p:extLst>
      <p:ext uri="{BB962C8B-B14F-4D97-AF65-F5344CB8AC3E}">
        <p14:creationId xmlns:p14="http://schemas.microsoft.com/office/powerpoint/2010/main" val="10054829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26DF2-5239-44DD-B802-97937BACA7EB}"/>
              </a:ext>
            </a:extLst>
          </p:cNvPr>
          <p:cNvSpPr>
            <a:spLocks noGrp="1"/>
          </p:cNvSpPr>
          <p:nvPr>
            <p:ph type="title"/>
          </p:nvPr>
        </p:nvSpPr>
        <p:spPr/>
        <p:txBody>
          <a:bodyPr/>
          <a:lstStyle/>
          <a:p>
            <a:r>
              <a:rPr lang="en-GB" dirty="0"/>
              <a:t>Summary</a:t>
            </a:r>
          </a:p>
        </p:txBody>
      </p:sp>
      <p:sp>
        <p:nvSpPr>
          <p:cNvPr id="3" name="Date Placeholder 2">
            <a:extLst>
              <a:ext uri="{FF2B5EF4-FFF2-40B4-BE49-F238E27FC236}">
                <a16:creationId xmlns:a16="http://schemas.microsoft.com/office/drawing/2014/main" id="{7DB275AC-5201-4A9B-88B9-0539C95C33DC}"/>
              </a:ext>
            </a:extLst>
          </p:cNvPr>
          <p:cNvSpPr>
            <a:spLocks noGrp="1"/>
          </p:cNvSpPr>
          <p:nvPr>
            <p:ph type="dt" sz="half" idx="10"/>
          </p:nvPr>
        </p:nvSpPr>
        <p:spPr/>
        <p:txBody>
          <a:bodyPr/>
          <a:lstStyle/>
          <a:p>
            <a:pPr>
              <a:defRPr/>
            </a:pPr>
            <a:fld id="{3A8C2782-2934-4D0D-853E-883B72E5D29F}" type="datetime1">
              <a:rPr lang="en-GB" altLang="en-GB" smtClean="0"/>
              <a:t>12/02/2022</a:t>
            </a:fld>
            <a:endParaRPr lang="en-GB" altLang="en-GB"/>
          </a:p>
        </p:txBody>
      </p:sp>
      <p:sp>
        <p:nvSpPr>
          <p:cNvPr id="4" name="Footer Placeholder 3">
            <a:extLst>
              <a:ext uri="{FF2B5EF4-FFF2-40B4-BE49-F238E27FC236}">
                <a16:creationId xmlns:a16="http://schemas.microsoft.com/office/drawing/2014/main" id="{3E2E7F4D-B887-4127-ABEE-FE2C2335EF6C}"/>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B4F2AB84-419D-4B7C-BB19-01A7CFA7FDA9}"/>
              </a:ext>
            </a:extLst>
          </p:cNvPr>
          <p:cNvSpPr>
            <a:spLocks noGrp="1"/>
          </p:cNvSpPr>
          <p:nvPr>
            <p:ph type="sldNum" sz="quarter" idx="12"/>
          </p:nvPr>
        </p:nvSpPr>
        <p:spPr/>
        <p:txBody>
          <a:bodyPr/>
          <a:lstStyle/>
          <a:p>
            <a:pPr>
              <a:defRPr/>
            </a:pPr>
            <a:fld id="{774C7798-4690-44F7-8BD5-F3F898FCA55B}" type="slidenum">
              <a:rPr lang="en-GB" altLang="en-GB" smtClean="0"/>
              <a:pPr>
                <a:defRPr/>
              </a:pPr>
              <a:t>19</a:t>
            </a:fld>
            <a:endParaRPr lang="en-GB" altLang="en-GB"/>
          </a:p>
        </p:txBody>
      </p:sp>
      <p:sp>
        <p:nvSpPr>
          <p:cNvPr id="6" name="TextBox 5">
            <a:extLst>
              <a:ext uri="{FF2B5EF4-FFF2-40B4-BE49-F238E27FC236}">
                <a16:creationId xmlns:a16="http://schemas.microsoft.com/office/drawing/2014/main" id="{318D8D39-F1FB-43F8-A1C1-008F44552E80}"/>
              </a:ext>
            </a:extLst>
          </p:cNvPr>
          <p:cNvSpPr txBox="1"/>
          <p:nvPr/>
        </p:nvSpPr>
        <p:spPr>
          <a:xfrm>
            <a:off x="297712" y="1488558"/>
            <a:ext cx="8463516" cy="3785652"/>
          </a:xfrm>
          <a:prstGeom prst="rect">
            <a:avLst/>
          </a:prstGeom>
          <a:noFill/>
        </p:spPr>
        <p:txBody>
          <a:bodyPr wrap="square" rtlCol="0">
            <a:spAutoFit/>
          </a:bodyPr>
          <a:lstStyle/>
          <a:p>
            <a:pPr marL="285750" indent="-285750" algn="l">
              <a:buFont typeface="Arial" panose="020B0604020202020204" pitchFamily="34" charset="0"/>
              <a:buChar char="•"/>
            </a:pPr>
            <a:r>
              <a:rPr lang="en-GB" sz="2000" i="0" dirty="0"/>
              <a:t>Based </a:t>
            </a:r>
            <a:r>
              <a:rPr lang="en-GB" sz="2000" i="0"/>
              <a:t>on colour-opponent </a:t>
            </a:r>
            <a:r>
              <a:rPr lang="en-GB" sz="2000" i="0" dirty="0"/>
              <a:t>theory, the functional aesthetics of colour can be reduced to a remarkably small number of guidelines</a:t>
            </a:r>
          </a:p>
          <a:p>
            <a:pPr marL="285750" indent="-285750" algn="l">
              <a:buFont typeface="Arial" panose="020B0604020202020204" pitchFamily="34" charset="0"/>
              <a:buChar char="•"/>
            </a:pPr>
            <a:r>
              <a:rPr lang="en-GB" sz="2000" i="0" dirty="0"/>
              <a:t>Every region of an image is evaluated with respect to its adjoining regions in terms of how much it differs in each of the channels</a:t>
            </a:r>
          </a:p>
          <a:p>
            <a:pPr marL="285750" indent="-285750" algn="l">
              <a:buFont typeface="Arial" panose="020B0604020202020204" pitchFamily="34" charset="0"/>
              <a:buChar char="•"/>
            </a:pPr>
            <a:r>
              <a:rPr lang="en-GB" sz="2000" i="0" dirty="0"/>
              <a:t>As a result, we can reliably use only a handful of very different colours symbolically to label information</a:t>
            </a:r>
          </a:p>
          <a:p>
            <a:pPr marL="285750" indent="-285750" algn="l">
              <a:buFont typeface="Arial" panose="020B0604020202020204" pitchFamily="34" charset="0"/>
              <a:buChar char="•"/>
            </a:pPr>
            <a:r>
              <a:rPr lang="en-GB" sz="2000" i="0" dirty="0"/>
              <a:t>Showing blue detail on a black background or yellow detail on a white background are bad ideas</a:t>
            </a:r>
          </a:p>
          <a:p>
            <a:pPr marL="285750" indent="-285750" algn="l">
              <a:buFont typeface="Arial" panose="020B0604020202020204" pitchFamily="34" charset="0"/>
              <a:buChar char="•"/>
            </a:pPr>
            <a:r>
              <a:rPr lang="en-GB" sz="2000" i="0" dirty="0"/>
              <a:t>Colour design is subtle and can be a source of beauty and pleasure or disgust and irritation</a:t>
            </a:r>
          </a:p>
          <a:p>
            <a:pPr marL="285750" indent="-285750" algn="l">
              <a:buFont typeface="Arial" panose="020B0604020202020204" pitchFamily="34" charset="0"/>
              <a:buChar char="•"/>
            </a:pPr>
            <a:r>
              <a:rPr lang="en-GB" sz="2000" i="0" dirty="0"/>
              <a:t>Psychophysics can help, but much of it is a matter of socially constructed taste</a:t>
            </a:r>
          </a:p>
        </p:txBody>
      </p:sp>
    </p:spTree>
    <p:extLst>
      <p:ext uri="{BB962C8B-B14F-4D97-AF65-F5344CB8AC3E}">
        <p14:creationId xmlns:p14="http://schemas.microsoft.com/office/powerpoint/2010/main" val="1840138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73F05125-44B8-4492-8B46-7CAAC973D0F7}"/>
              </a:ext>
            </a:extLst>
          </p:cNvPr>
          <p:cNvSpPr>
            <a:spLocks noGrp="1" noChangeArrowheads="1"/>
          </p:cNvSpPr>
          <p:nvPr>
            <p:ph type="title"/>
          </p:nvPr>
        </p:nvSpPr>
        <p:spPr>
          <a:xfrm>
            <a:off x="2771800" y="332656"/>
            <a:ext cx="5976664" cy="504056"/>
          </a:xfrm>
        </p:spPr>
        <p:txBody>
          <a:bodyPr>
            <a:noAutofit/>
          </a:bodyPr>
          <a:lstStyle/>
          <a:p>
            <a:r>
              <a:rPr lang="en-GB" altLang="en-US" sz="3200">
                <a:latin typeface="Sanchez Regular"/>
              </a:rPr>
              <a:t>Overview</a:t>
            </a:r>
          </a:p>
        </p:txBody>
      </p:sp>
      <p:sp>
        <p:nvSpPr>
          <p:cNvPr id="32771" name="Rectangle 3">
            <a:extLst>
              <a:ext uri="{FF2B5EF4-FFF2-40B4-BE49-F238E27FC236}">
                <a16:creationId xmlns:a16="http://schemas.microsoft.com/office/drawing/2014/main" id="{8674BF37-E827-4547-8249-5CE423AC6A24}"/>
              </a:ext>
            </a:extLst>
          </p:cNvPr>
          <p:cNvSpPr>
            <a:spLocks noGrp="1" noChangeArrowheads="1"/>
          </p:cNvSpPr>
          <p:nvPr>
            <p:ph idx="1"/>
          </p:nvPr>
        </p:nvSpPr>
        <p:spPr bwMode="auto">
          <a:xfrm>
            <a:off x="251520" y="1412777"/>
            <a:ext cx="8640960" cy="4713390"/>
          </a:xfrm>
        </p:spPr>
        <p:txBody>
          <a:bodyPr wrap="square" numCol="1" anchor="t" anchorCtr="0" compatLnSpc="1">
            <a:prstTxWarp prst="textNoShape">
              <a:avLst/>
            </a:prstTxWarp>
          </a:bodyPr>
          <a:lstStyle/>
          <a:p>
            <a:r>
              <a:rPr lang="en-GB" altLang="en-US" dirty="0"/>
              <a:t>Reading: Chapter 4 of Ware</a:t>
            </a:r>
          </a:p>
          <a:p>
            <a:r>
              <a:rPr lang="en-GB" altLang="en-US" dirty="0"/>
              <a:t>Understand the principles of colour vision in people</a:t>
            </a:r>
          </a:p>
          <a:p>
            <a:r>
              <a:rPr lang="en-GB" altLang="en-US" dirty="0"/>
              <a:t>Able to apply these principles to design challenges</a:t>
            </a:r>
          </a:p>
          <a:p>
            <a:endParaRPr lang="en-GB"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4B41E-90A9-4631-BFC2-C2DB2E963E07}"/>
              </a:ext>
            </a:extLst>
          </p:cNvPr>
          <p:cNvSpPr>
            <a:spLocks noGrp="1"/>
          </p:cNvSpPr>
          <p:nvPr>
            <p:ph type="title"/>
          </p:nvPr>
        </p:nvSpPr>
        <p:spPr/>
        <p:txBody>
          <a:bodyPr/>
          <a:lstStyle/>
          <a:p>
            <a:r>
              <a:rPr lang="en-GB" dirty="0"/>
              <a:t>Colour vision</a:t>
            </a:r>
          </a:p>
        </p:txBody>
      </p:sp>
      <p:sp>
        <p:nvSpPr>
          <p:cNvPr id="3" name="Date Placeholder 2">
            <a:extLst>
              <a:ext uri="{FF2B5EF4-FFF2-40B4-BE49-F238E27FC236}">
                <a16:creationId xmlns:a16="http://schemas.microsoft.com/office/drawing/2014/main" id="{5F3A4072-5D21-4C8F-87EB-9AF6668AE1B2}"/>
              </a:ext>
            </a:extLst>
          </p:cNvPr>
          <p:cNvSpPr>
            <a:spLocks noGrp="1"/>
          </p:cNvSpPr>
          <p:nvPr>
            <p:ph type="dt" sz="half" idx="10"/>
          </p:nvPr>
        </p:nvSpPr>
        <p:spPr/>
        <p:txBody>
          <a:bodyPr/>
          <a:lstStyle/>
          <a:p>
            <a:pPr>
              <a:defRPr/>
            </a:pPr>
            <a:fld id="{CDD23E53-44A8-45BC-92F4-B671921770BD}" type="datetime1">
              <a:rPr lang="en-GB" altLang="en-GB" smtClean="0"/>
              <a:t>12/02/2022</a:t>
            </a:fld>
            <a:endParaRPr lang="en-GB" altLang="en-GB"/>
          </a:p>
        </p:txBody>
      </p:sp>
      <p:sp>
        <p:nvSpPr>
          <p:cNvPr id="4" name="Footer Placeholder 3">
            <a:extLst>
              <a:ext uri="{FF2B5EF4-FFF2-40B4-BE49-F238E27FC236}">
                <a16:creationId xmlns:a16="http://schemas.microsoft.com/office/drawing/2014/main" id="{4381D11B-04EC-403F-BD57-F4C8B564BF36}"/>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4190E4B6-3618-4A24-A6FA-668031D90043}"/>
              </a:ext>
            </a:extLst>
          </p:cNvPr>
          <p:cNvSpPr>
            <a:spLocks noGrp="1"/>
          </p:cNvSpPr>
          <p:nvPr>
            <p:ph type="sldNum" sz="quarter" idx="12"/>
          </p:nvPr>
        </p:nvSpPr>
        <p:spPr/>
        <p:txBody>
          <a:bodyPr/>
          <a:lstStyle/>
          <a:p>
            <a:pPr>
              <a:defRPr/>
            </a:pPr>
            <a:fld id="{774C7798-4690-44F7-8BD5-F3F898FCA55B}" type="slidenum">
              <a:rPr lang="en-GB" altLang="en-GB" smtClean="0"/>
              <a:pPr>
                <a:defRPr/>
              </a:pPr>
              <a:t>3</a:t>
            </a:fld>
            <a:endParaRPr lang="en-GB" altLang="en-GB"/>
          </a:p>
        </p:txBody>
      </p:sp>
      <p:sp>
        <p:nvSpPr>
          <p:cNvPr id="6" name="TextBox 5">
            <a:extLst>
              <a:ext uri="{FF2B5EF4-FFF2-40B4-BE49-F238E27FC236}">
                <a16:creationId xmlns:a16="http://schemas.microsoft.com/office/drawing/2014/main" id="{05B9840A-F96A-4600-8EF5-002DF52AA68B}"/>
              </a:ext>
            </a:extLst>
          </p:cNvPr>
          <p:cNvSpPr txBox="1"/>
          <p:nvPr/>
        </p:nvSpPr>
        <p:spPr>
          <a:xfrm>
            <a:off x="276447" y="1509823"/>
            <a:ext cx="8589741" cy="3046988"/>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Most large animals have worse colour vision than humans. </a:t>
            </a:r>
          </a:p>
          <a:p>
            <a:pPr marL="742950" lvl="1" indent="-285750">
              <a:buFont typeface="Arial" panose="020B0604020202020204" pitchFamily="34" charset="0"/>
              <a:buChar char="•"/>
            </a:pPr>
            <a:r>
              <a:rPr lang="en-GB" sz="1600" i="0" dirty="0"/>
              <a:t>Colour vision is of little benefit to grass eaters like zebras and cows — these animals have only two dimensions of colour vision. </a:t>
            </a:r>
          </a:p>
          <a:p>
            <a:pPr marL="742950" lvl="1" indent="-285750">
              <a:buFont typeface="Arial" panose="020B0604020202020204" pitchFamily="34" charset="0"/>
              <a:buChar char="•"/>
            </a:pPr>
            <a:r>
              <a:rPr lang="en-GB" sz="1600" i="0" dirty="0"/>
              <a:t>The motion of a tiger’s prey is more critical than its colour, and although cats, like grazing animals, have the physiological basis for two dimensions of colour, it is extremely difficult to train them to respond to colour.</a:t>
            </a:r>
          </a:p>
          <a:p>
            <a:pPr marL="285750" indent="-285750">
              <a:buFont typeface="Arial" panose="020B0604020202020204" pitchFamily="34" charset="0"/>
              <a:buChar char="•"/>
            </a:pPr>
            <a:r>
              <a:rPr lang="en-GB" sz="1600" i="0" dirty="0"/>
              <a:t>Colour is invaluable to fruit eaters; colour lets them see the oranges in the tree or the red berries in the bush. </a:t>
            </a:r>
          </a:p>
          <a:p>
            <a:pPr marL="285750" indent="-285750">
              <a:buFont typeface="Arial" panose="020B0604020202020204" pitchFamily="34" charset="0"/>
              <a:buChar char="•"/>
            </a:pPr>
            <a:r>
              <a:rPr lang="en-GB" sz="1600" i="0" dirty="0"/>
              <a:t>Birds have even better colour vision than humans, being able to distinguish four or more dimensions. </a:t>
            </a:r>
          </a:p>
          <a:p>
            <a:pPr marL="285750" indent="-285750">
              <a:buFont typeface="Arial" panose="020B0604020202020204" pitchFamily="34" charset="0"/>
              <a:buChar char="•"/>
            </a:pPr>
            <a:r>
              <a:rPr lang="en-GB" sz="1600" i="0" dirty="0"/>
              <a:t>Humans and the other great apes, omnivorous hunter-gatherers that we are, have three dimensions of colour.</a:t>
            </a:r>
          </a:p>
        </p:txBody>
      </p:sp>
      <p:pic>
        <p:nvPicPr>
          <p:cNvPr id="8" name="Picture 7">
            <a:extLst>
              <a:ext uri="{FF2B5EF4-FFF2-40B4-BE49-F238E27FC236}">
                <a16:creationId xmlns:a16="http://schemas.microsoft.com/office/drawing/2014/main" id="{9410B946-9A89-44B6-B86F-906C68388A0B}"/>
              </a:ext>
            </a:extLst>
          </p:cNvPr>
          <p:cNvPicPr>
            <a:picLocks noChangeAspect="1"/>
          </p:cNvPicPr>
          <p:nvPr/>
        </p:nvPicPr>
        <p:blipFill rotWithShape="1">
          <a:blip r:embed="rId2"/>
          <a:srcRect b="12428"/>
          <a:stretch/>
        </p:blipFill>
        <p:spPr>
          <a:xfrm>
            <a:off x="3149352" y="4311346"/>
            <a:ext cx="4240275" cy="1373256"/>
          </a:xfrm>
          <a:prstGeom prst="rect">
            <a:avLst/>
          </a:prstGeom>
        </p:spPr>
      </p:pic>
      <p:sp>
        <p:nvSpPr>
          <p:cNvPr id="9" name="TextBox 8">
            <a:extLst>
              <a:ext uri="{FF2B5EF4-FFF2-40B4-BE49-F238E27FC236}">
                <a16:creationId xmlns:a16="http://schemas.microsoft.com/office/drawing/2014/main" id="{806B0C9E-DD11-4B01-9FB7-17E9C3411951}"/>
              </a:ext>
            </a:extLst>
          </p:cNvPr>
          <p:cNvSpPr txBox="1"/>
          <p:nvPr/>
        </p:nvSpPr>
        <p:spPr>
          <a:xfrm>
            <a:off x="3149352" y="5762724"/>
            <a:ext cx="4242391" cy="307777"/>
          </a:xfrm>
          <a:prstGeom prst="rect">
            <a:avLst/>
          </a:prstGeom>
          <a:noFill/>
        </p:spPr>
        <p:txBody>
          <a:bodyPr wrap="square" rtlCol="0">
            <a:spAutoFit/>
          </a:bodyPr>
          <a:lstStyle/>
          <a:p>
            <a:pPr algn="ctr"/>
            <a:r>
              <a:rPr lang="en-GB" sz="1400" i="0" dirty="0"/>
              <a:t>Fruit of the West African Akee Tree</a:t>
            </a:r>
          </a:p>
        </p:txBody>
      </p:sp>
    </p:spTree>
    <p:extLst>
      <p:ext uri="{BB962C8B-B14F-4D97-AF65-F5344CB8AC3E}">
        <p14:creationId xmlns:p14="http://schemas.microsoft.com/office/powerpoint/2010/main" val="4194461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8FA02-699E-45B0-92B0-328A995C3595}"/>
              </a:ext>
            </a:extLst>
          </p:cNvPr>
          <p:cNvSpPr>
            <a:spLocks noGrp="1"/>
          </p:cNvSpPr>
          <p:nvPr>
            <p:ph type="title"/>
          </p:nvPr>
        </p:nvSpPr>
        <p:spPr/>
        <p:txBody>
          <a:bodyPr/>
          <a:lstStyle/>
          <a:p>
            <a:r>
              <a:rPr lang="en-GB" dirty="0"/>
              <a:t>Cones</a:t>
            </a:r>
          </a:p>
        </p:txBody>
      </p:sp>
      <p:sp>
        <p:nvSpPr>
          <p:cNvPr id="3" name="Date Placeholder 2">
            <a:extLst>
              <a:ext uri="{FF2B5EF4-FFF2-40B4-BE49-F238E27FC236}">
                <a16:creationId xmlns:a16="http://schemas.microsoft.com/office/drawing/2014/main" id="{9336DBDA-2EAB-4CD6-AC77-1D5D1555F502}"/>
              </a:ext>
            </a:extLst>
          </p:cNvPr>
          <p:cNvSpPr>
            <a:spLocks noGrp="1"/>
          </p:cNvSpPr>
          <p:nvPr>
            <p:ph type="dt" sz="half" idx="10"/>
          </p:nvPr>
        </p:nvSpPr>
        <p:spPr/>
        <p:txBody>
          <a:bodyPr/>
          <a:lstStyle/>
          <a:p>
            <a:pPr>
              <a:defRPr/>
            </a:pPr>
            <a:fld id="{E37A99C8-EC22-44BF-832D-C3FC1ACFD121}" type="datetime1">
              <a:rPr lang="en-GB" altLang="en-GB" smtClean="0"/>
              <a:t>12/02/2022</a:t>
            </a:fld>
            <a:endParaRPr lang="en-GB" altLang="en-GB"/>
          </a:p>
        </p:txBody>
      </p:sp>
      <p:sp>
        <p:nvSpPr>
          <p:cNvPr id="4" name="Footer Placeholder 3">
            <a:extLst>
              <a:ext uri="{FF2B5EF4-FFF2-40B4-BE49-F238E27FC236}">
                <a16:creationId xmlns:a16="http://schemas.microsoft.com/office/drawing/2014/main" id="{58F3FFAC-1CCD-4332-914F-1DA01BC8A464}"/>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4E25CA62-C9BE-4E31-8541-42EB481F765C}"/>
              </a:ext>
            </a:extLst>
          </p:cNvPr>
          <p:cNvSpPr>
            <a:spLocks noGrp="1"/>
          </p:cNvSpPr>
          <p:nvPr>
            <p:ph type="sldNum" sz="quarter" idx="12"/>
          </p:nvPr>
        </p:nvSpPr>
        <p:spPr/>
        <p:txBody>
          <a:bodyPr/>
          <a:lstStyle/>
          <a:p>
            <a:pPr>
              <a:defRPr/>
            </a:pPr>
            <a:fld id="{774C7798-4690-44F7-8BD5-F3F898FCA55B}" type="slidenum">
              <a:rPr lang="en-GB" altLang="en-GB" smtClean="0"/>
              <a:pPr>
                <a:defRPr/>
              </a:pPr>
              <a:t>4</a:t>
            </a:fld>
            <a:endParaRPr lang="en-GB" altLang="en-GB"/>
          </a:p>
        </p:txBody>
      </p:sp>
      <p:sp>
        <p:nvSpPr>
          <p:cNvPr id="6" name="TextBox 5">
            <a:extLst>
              <a:ext uri="{FF2B5EF4-FFF2-40B4-BE49-F238E27FC236}">
                <a16:creationId xmlns:a16="http://schemas.microsoft.com/office/drawing/2014/main" id="{55085BA1-7B30-49A7-8FEA-72F623B14059}"/>
              </a:ext>
            </a:extLst>
          </p:cNvPr>
          <p:cNvSpPr txBox="1"/>
          <p:nvPr/>
        </p:nvSpPr>
        <p:spPr>
          <a:xfrm>
            <a:off x="255181" y="1446028"/>
            <a:ext cx="8611007" cy="1323439"/>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Cones come in three subtypes—short-wavelength sensitive, middle-wavelength sensitive, and long-wavelength sensitive</a:t>
            </a:r>
          </a:p>
          <a:p>
            <a:pPr marL="285750" indent="-285750" algn="l">
              <a:buFont typeface="Arial" panose="020B0604020202020204" pitchFamily="34" charset="0"/>
              <a:buChar char="•"/>
            </a:pPr>
            <a:r>
              <a:rPr lang="en-GB" sz="1600" i="0" dirty="0"/>
              <a:t>There are fewer blue (short-wavelength) cones than red or green. These cones are also less sensitive to light</a:t>
            </a:r>
          </a:p>
          <a:p>
            <a:pPr marL="285750" indent="-285750" algn="l">
              <a:buFont typeface="Arial" panose="020B0604020202020204" pitchFamily="34" charset="0"/>
              <a:buChar char="•"/>
            </a:pPr>
            <a:endParaRPr lang="en-GB" sz="1600" i="0" dirty="0"/>
          </a:p>
        </p:txBody>
      </p:sp>
      <p:pic>
        <p:nvPicPr>
          <p:cNvPr id="8" name="Picture 7">
            <a:extLst>
              <a:ext uri="{FF2B5EF4-FFF2-40B4-BE49-F238E27FC236}">
                <a16:creationId xmlns:a16="http://schemas.microsoft.com/office/drawing/2014/main" id="{83E9DBEF-7570-4E9B-97B2-F9CE3B20E765}"/>
              </a:ext>
            </a:extLst>
          </p:cNvPr>
          <p:cNvPicPr>
            <a:picLocks noChangeAspect="1"/>
          </p:cNvPicPr>
          <p:nvPr/>
        </p:nvPicPr>
        <p:blipFill>
          <a:blip r:embed="rId2"/>
          <a:stretch>
            <a:fillRect/>
          </a:stretch>
        </p:blipFill>
        <p:spPr>
          <a:xfrm>
            <a:off x="5427183" y="2244149"/>
            <a:ext cx="3492285" cy="1534332"/>
          </a:xfrm>
          <a:prstGeom prst="rect">
            <a:avLst/>
          </a:prstGeom>
        </p:spPr>
      </p:pic>
      <p:pic>
        <p:nvPicPr>
          <p:cNvPr id="10" name="Picture 9">
            <a:extLst>
              <a:ext uri="{FF2B5EF4-FFF2-40B4-BE49-F238E27FC236}">
                <a16:creationId xmlns:a16="http://schemas.microsoft.com/office/drawing/2014/main" id="{0F74B9F7-2099-4602-80FB-8E307820D9ED}"/>
              </a:ext>
            </a:extLst>
          </p:cNvPr>
          <p:cNvPicPr>
            <a:picLocks noChangeAspect="1"/>
          </p:cNvPicPr>
          <p:nvPr/>
        </p:nvPicPr>
        <p:blipFill>
          <a:blip r:embed="rId3"/>
          <a:stretch>
            <a:fillRect/>
          </a:stretch>
        </p:blipFill>
        <p:spPr>
          <a:xfrm>
            <a:off x="5427183" y="3846685"/>
            <a:ext cx="3439005" cy="2886478"/>
          </a:xfrm>
          <a:prstGeom prst="rect">
            <a:avLst/>
          </a:prstGeom>
        </p:spPr>
      </p:pic>
      <p:sp>
        <p:nvSpPr>
          <p:cNvPr id="11" name="TextBox 10">
            <a:extLst>
              <a:ext uri="{FF2B5EF4-FFF2-40B4-BE49-F238E27FC236}">
                <a16:creationId xmlns:a16="http://schemas.microsoft.com/office/drawing/2014/main" id="{9BB3D93B-B8E9-40E1-8E66-148E9238ECB6}"/>
              </a:ext>
            </a:extLst>
          </p:cNvPr>
          <p:cNvSpPr txBox="1"/>
          <p:nvPr/>
        </p:nvSpPr>
        <p:spPr>
          <a:xfrm>
            <a:off x="329609" y="2769467"/>
            <a:ext cx="4602755" cy="1077218"/>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Note the overlap in sensitivity distributions: the brain takes the difference between the L and M signals to get hue information </a:t>
            </a:r>
          </a:p>
          <a:p>
            <a:pPr marL="285750" indent="-285750" algn="l">
              <a:buFont typeface="Arial" panose="020B0604020202020204" pitchFamily="34" charset="0"/>
              <a:buChar char="•"/>
            </a:pPr>
            <a:endParaRPr lang="en-GB" sz="1600" i="0" dirty="0"/>
          </a:p>
        </p:txBody>
      </p:sp>
    </p:spTree>
    <p:extLst>
      <p:ext uri="{BB962C8B-B14F-4D97-AF65-F5344CB8AC3E}">
        <p14:creationId xmlns:p14="http://schemas.microsoft.com/office/powerpoint/2010/main" val="3007648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0BFF5-4F0A-43ED-8D29-AFFA3A3997C7}"/>
              </a:ext>
            </a:extLst>
          </p:cNvPr>
          <p:cNvSpPr>
            <a:spLocks noGrp="1"/>
          </p:cNvSpPr>
          <p:nvPr>
            <p:ph type="title"/>
          </p:nvPr>
        </p:nvSpPr>
        <p:spPr/>
        <p:txBody>
          <a:bodyPr/>
          <a:lstStyle/>
          <a:p>
            <a:r>
              <a:rPr lang="en-GB" dirty="0"/>
              <a:t>Consequences of cone types</a:t>
            </a:r>
          </a:p>
        </p:txBody>
      </p:sp>
      <p:sp>
        <p:nvSpPr>
          <p:cNvPr id="3" name="Date Placeholder 2">
            <a:extLst>
              <a:ext uri="{FF2B5EF4-FFF2-40B4-BE49-F238E27FC236}">
                <a16:creationId xmlns:a16="http://schemas.microsoft.com/office/drawing/2014/main" id="{AE14FDE1-2DD6-4100-AED7-C13539CBECF3}"/>
              </a:ext>
            </a:extLst>
          </p:cNvPr>
          <p:cNvSpPr>
            <a:spLocks noGrp="1"/>
          </p:cNvSpPr>
          <p:nvPr>
            <p:ph type="dt" sz="half" idx="10"/>
          </p:nvPr>
        </p:nvSpPr>
        <p:spPr/>
        <p:txBody>
          <a:bodyPr/>
          <a:lstStyle/>
          <a:p>
            <a:pPr>
              <a:defRPr/>
            </a:pPr>
            <a:fld id="{3412C471-4550-4450-BDD3-61395A5803D3}" type="datetime1">
              <a:rPr lang="en-GB" altLang="en-GB" smtClean="0"/>
              <a:t>12/02/2022</a:t>
            </a:fld>
            <a:endParaRPr lang="en-GB" altLang="en-GB"/>
          </a:p>
        </p:txBody>
      </p:sp>
      <p:sp>
        <p:nvSpPr>
          <p:cNvPr id="4" name="Footer Placeholder 3">
            <a:extLst>
              <a:ext uri="{FF2B5EF4-FFF2-40B4-BE49-F238E27FC236}">
                <a16:creationId xmlns:a16="http://schemas.microsoft.com/office/drawing/2014/main" id="{A97DF5F3-2EA8-40B4-A67D-2703F54256D7}"/>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1D58257B-8611-4874-A1A3-C94BF9FCF422}"/>
              </a:ext>
            </a:extLst>
          </p:cNvPr>
          <p:cNvSpPr>
            <a:spLocks noGrp="1"/>
          </p:cNvSpPr>
          <p:nvPr>
            <p:ph type="sldNum" sz="quarter" idx="12"/>
          </p:nvPr>
        </p:nvSpPr>
        <p:spPr/>
        <p:txBody>
          <a:bodyPr/>
          <a:lstStyle/>
          <a:p>
            <a:pPr>
              <a:defRPr/>
            </a:pPr>
            <a:fld id="{774C7798-4690-44F7-8BD5-F3F898FCA55B}" type="slidenum">
              <a:rPr lang="en-GB" altLang="en-GB" smtClean="0"/>
              <a:pPr>
                <a:defRPr/>
              </a:pPr>
              <a:t>5</a:t>
            </a:fld>
            <a:endParaRPr lang="en-GB" altLang="en-GB"/>
          </a:p>
        </p:txBody>
      </p:sp>
      <p:sp>
        <p:nvSpPr>
          <p:cNvPr id="7" name="TextBox 6">
            <a:extLst>
              <a:ext uri="{FF2B5EF4-FFF2-40B4-BE49-F238E27FC236}">
                <a16:creationId xmlns:a16="http://schemas.microsoft.com/office/drawing/2014/main" id="{CD9AFC4C-C5C0-4EB6-AAF5-B63ED2FF3843}"/>
              </a:ext>
            </a:extLst>
          </p:cNvPr>
          <p:cNvSpPr txBox="1"/>
          <p:nvPr/>
        </p:nvSpPr>
        <p:spPr>
          <a:xfrm>
            <a:off x="360364" y="1434314"/>
            <a:ext cx="4572000" cy="4524315"/>
          </a:xfrm>
          <a:prstGeom prst="rect">
            <a:avLst/>
          </a:prstGeom>
          <a:noFill/>
        </p:spPr>
        <p:txBody>
          <a:bodyPr wrap="square">
            <a:spAutoFit/>
          </a:bodyPr>
          <a:lstStyle/>
          <a:p>
            <a:pPr marL="285750" indent="-285750" algn="l">
              <a:buFont typeface="Arial" panose="020B0604020202020204" pitchFamily="34" charset="0"/>
              <a:buChar char="•"/>
            </a:pPr>
            <a:r>
              <a:rPr lang="en-GB" sz="1600" i="0" dirty="0"/>
              <a:t>A consequence of our having few and weak blue-sensitive cones is that it is a mistake to show text or anything else with detail using blue on a dark background. The result is usually illegible.</a:t>
            </a:r>
          </a:p>
          <a:p>
            <a:pPr marL="285750" indent="-285750" algn="l">
              <a:buFont typeface="Arial" panose="020B0604020202020204" pitchFamily="34" charset="0"/>
              <a:buChar char="•"/>
            </a:pPr>
            <a:r>
              <a:rPr lang="en-GB" sz="1600" i="0" dirty="0"/>
              <a:t>A pure yellow hue excites the middle- and long-wavelength cones, making yellow the lightest of all pure hues.</a:t>
            </a:r>
          </a:p>
          <a:p>
            <a:pPr marL="285750" indent="-285750" algn="l">
              <a:buFont typeface="Arial" panose="020B0604020202020204" pitchFamily="34" charset="0"/>
              <a:buChar char="•"/>
            </a:pPr>
            <a:r>
              <a:rPr lang="en-GB" sz="1600" i="0" dirty="0"/>
              <a:t>The red- and green-coloured cones are clumped together.</a:t>
            </a:r>
          </a:p>
          <a:p>
            <a:pPr marL="285750" indent="-285750" algn="l">
              <a:buFont typeface="Arial" panose="020B0604020202020204" pitchFamily="34" charset="0"/>
              <a:buChar char="•"/>
            </a:pPr>
            <a:r>
              <a:rPr lang="en-GB" sz="1600" i="0" dirty="0"/>
              <a:t>We can see considerable detail in black and white images because for parts of the image to fall on two or more different cone receptors, no matter which type. </a:t>
            </a:r>
          </a:p>
          <a:p>
            <a:pPr marL="285750" indent="-285750" algn="l">
              <a:buFont typeface="Arial" panose="020B0604020202020204" pitchFamily="34" charset="0"/>
              <a:buChar char="•"/>
            </a:pPr>
            <a:r>
              <a:rPr lang="en-GB" sz="1600" i="0" dirty="0"/>
              <a:t>But the patchy nature of the different cone types means that we are far less able to see detail where the differences are purely chromatic.</a:t>
            </a:r>
          </a:p>
        </p:txBody>
      </p:sp>
      <p:pic>
        <p:nvPicPr>
          <p:cNvPr id="8" name="Picture 7">
            <a:extLst>
              <a:ext uri="{FF2B5EF4-FFF2-40B4-BE49-F238E27FC236}">
                <a16:creationId xmlns:a16="http://schemas.microsoft.com/office/drawing/2014/main" id="{7D51F6F2-A011-4AE6-8BE7-B7134F9C09F4}"/>
              </a:ext>
            </a:extLst>
          </p:cNvPr>
          <p:cNvPicPr>
            <a:picLocks noChangeAspect="1"/>
          </p:cNvPicPr>
          <p:nvPr/>
        </p:nvPicPr>
        <p:blipFill>
          <a:blip r:embed="rId2"/>
          <a:stretch>
            <a:fillRect/>
          </a:stretch>
        </p:blipFill>
        <p:spPr>
          <a:xfrm>
            <a:off x="5077054" y="1653469"/>
            <a:ext cx="3115326" cy="829128"/>
          </a:xfrm>
          <a:prstGeom prst="rect">
            <a:avLst/>
          </a:prstGeom>
        </p:spPr>
      </p:pic>
      <p:pic>
        <p:nvPicPr>
          <p:cNvPr id="10" name="Picture 9">
            <a:extLst>
              <a:ext uri="{FF2B5EF4-FFF2-40B4-BE49-F238E27FC236}">
                <a16:creationId xmlns:a16="http://schemas.microsoft.com/office/drawing/2014/main" id="{A0769FEC-A7A5-4121-BAC0-79CF93484109}"/>
              </a:ext>
            </a:extLst>
          </p:cNvPr>
          <p:cNvPicPr>
            <a:picLocks noChangeAspect="1"/>
          </p:cNvPicPr>
          <p:nvPr/>
        </p:nvPicPr>
        <p:blipFill>
          <a:blip r:embed="rId3"/>
          <a:stretch>
            <a:fillRect/>
          </a:stretch>
        </p:blipFill>
        <p:spPr>
          <a:xfrm>
            <a:off x="5077054" y="2876059"/>
            <a:ext cx="2962688" cy="676369"/>
          </a:xfrm>
          <a:prstGeom prst="rect">
            <a:avLst/>
          </a:prstGeom>
        </p:spPr>
      </p:pic>
    </p:spTree>
    <p:extLst>
      <p:ext uri="{BB962C8B-B14F-4D97-AF65-F5344CB8AC3E}">
        <p14:creationId xmlns:p14="http://schemas.microsoft.com/office/powerpoint/2010/main" val="3068852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2842-792C-432E-AB05-84A8260D4651}"/>
              </a:ext>
            </a:extLst>
          </p:cNvPr>
          <p:cNvSpPr>
            <a:spLocks noGrp="1"/>
          </p:cNvSpPr>
          <p:nvPr>
            <p:ph type="title"/>
          </p:nvPr>
        </p:nvSpPr>
        <p:spPr/>
        <p:txBody>
          <a:bodyPr/>
          <a:lstStyle/>
          <a:p>
            <a:r>
              <a:rPr lang="en-GB" dirty="0"/>
              <a:t>Colour-opponent channels</a:t>
            </a:r>
          </a:p>
        </p:txBody>
      </p:sp>
      <p:sp>
        <p:nvSpPr>
          <p:cNvPr id="3" name="Date Placeholder 2">
            <a:extLst>
              <a:ext uri="{FF2B5EF4-FFF2-40B4-BE49-F238E27FC236}">
                <a16:creationId xmlns:a16="http://schemas.microsoft.com/office/drawing/2014/main" id="{2ECA2046-3F4D-4EA8-8517-182566069911}"/>
              </a:ext>
            </a:extLst>
          </p:cNvPr>
          <p:cNvSpPr>
            <a:spLocks noGrp="1"/>
          </p:cNvSpPr>
          <p:nvPr>
            <p:ph type="dt" sz="half" idx="10"/>
          </p:nvPr>
        </p:nvSpPr>
        <p:spPr/>
        <p:txBody>
          <a:bodyPr/>
          <a:lstStyle/>
          <a:p>
            <a:pPr>
              <a:defRPr/>
            </a:pPr>
            <a:fld id="{17B8DE57-8867-488F-998B-75E551B31200}" type="datetime1">
              <a:rPr lang="en-GB" altLang="en-GB" smtClean="0"/>
              <a:t>12/02/2022</a:t>
            </a:fld>
            <a:endParaRPr lang="en-GB" altLang="en-GB"/>
          </a:p>
        </p:txBody>
      </p:sp>
      <p:sp>
        <p:nvSpPr>
          <p:cNvPr id="4" name="Footer Placeholder 3">
            <a:extLst>
              <a:ext uri="{FF2B5EF4-FFF2-40B4-BE49-F238E27FC236}">
                <a16:creationId xmlns:a16="http://schemas.microsoft.com/office/drawing/2014/main" id="{5FAC25D9-02DB-4C9C-8379-6800B679ECEF}"/>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C3D91A1B-BFBC-47EE-AB5D-93923FCB314B}"/>
              </a:ext>
            </a:extLst>
          </p:cNvPr>
          <p:cNvSpPr>
            <a:spLocks noGrp="1"/>
          </p:cNvSpPr>
          <p:nvPr>
            <p:ph type="sldNum" sz="quarter" idx="12"/>
          </p:nvPr>
        </p:nvSpPr>
        <p:spPr/>
        <p:txBody>
          <a:bodyPr/>
          <a:lstStyle/>
          <a:p>
            <a:pPr>
              <a:defRPr/>
            </a:pPr>
            <a:fld id="{774C7798-4690-44F7-8BD5-F3F898FCA55B}" type="slidenum">
              <a:rPr lang="en-GB" altLang="en-GB" smtClean="0"/>
              <a:pPr>
                <a:defRPr/>
              </a:pPr>
              <a:t>6</a:t>
            </a:fld>
            <a:endParaRPr lang="en-GB" altLang="en-GB"/>
          </a:p>
        </p:txBody>
      </p:sp>
      <p:pic>
        <p:nvPicPr>
          <p:cNvPr id="7" name="Picture 6">
            <a:extLst>
              <a:ext uri="{FF2B5EF4-FFF2-40B4-BE49-F238E27FC236}">
                <a16:creationId xmlns:a16="http://schemas.microsoft.com/office/drawing/2014/main" id="{200C0A1A-8C8C-4B9D-9E4D-72CC4C07C171}"/>
              </a:ext>
            </a:extLst>
          </p:cNvPr>
          <p:cNvPicPr>
            <a:picLocks noChangeAspect="1"/>
          </p:cNvPicPr>
          <p:nvPr/>
        </p:nvPicPr>
        <p:blipFill>
          <a:blip r:embed="rId2"/>
          <a:stretch>
            <a:fillRect/>
          </a:stretch>
        </p:blipFill>
        <p:spPr>
          <a:xfrm>
            <a:off x="1274107" y="1240921"/>
            <a:ext cx="6744641" cy="3781953"/>
          </a:xfrm>
          <a:prstGeom prst="rect">
            <a:avLst/>
          </a:prstGeom>
        </p:spPr>
      </p:pic>
      <p:sp>
        <p:nvSpPr>
          <p:cNvPr id="8" name="TextBox 7">
            <a:extLst>
              <a:ext uri="{FF2B5EF4-FFF2-40B4-BE49-F238E27FC236}">
                <a16:creationId xmlns:a16="http://schemas.microsoft.com/office/drawing/2014/main" id="{41615E55-94B5-4B3C-AC79-8AF36F5BD6CA}"/>
              </a:ext>
            </a:extLst>
          </p:cNvPr>
          <p:cNvSpPr txBox="1"/>
          <p:nvPr/>
        </p:nvSpPr>
        <p:spPr>
          <a:xfrm>
            <a:off x="393405" y="5022874"/>
            <a:ext cx="8293395" cy="1169551"/>
          </a:xfrm>
          <a:prstGeom prst="rect">
            <a:avLst/>
          </a:prstGeom>
          <a:noFill/>
        </p:spPr>
        <p:txBody>
          <a:bodyPr wrap="square" rtlCol="0">
            <a:spAutoFit/>
          </a:bodyPr>
          <a:lstStyle/>
          <a:p>
            <a:pPr algn="l"/>
            <a:r>
              <a:rPr lang="en-GB" sz="1400" i="0" dirty="0"/>
              <a:t>The red-green channel represents the difference between the signal from the middle- and long wavelength-sensitive cones. This allows us to be highly sensitive to subtle red-green contrasts</a:t>
            </a:r>
          </a:p>
          <a:p>
            <a:pPr algn="l"/>
            <a:r>
              <a:rPr lang="en-GB" sz="1400" i="0" dirty="0"/>
              <a:t>despite the overlap in the cone-sensitivity functions. The luminance channel combines the outputs of long- and middle-wavelength-sensitive cones. The yellow-blue channel represents the difference between the luminance channel and the blue cone signals.</a:t>
            </a:r>
          </a:p>
        </p:txBody>
      </p:sp>
    </p:spTree>
    <p:extLst>
      <p:ext uri="{BB962C8B-B14F-4D97-AF65-F5344CB8AC3E}">
        <p14:creationId xmlns:p14="http://schemas.microsoft.com/office/powerpoint/2010/main" val="2174166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5FA47-B153-4D98-B3D9-DAD8F76082FB}"/>
              </a:ext>
            </a:extLst>
          </p:cNvPr>
          <p:cNvSpPr>
            <a:spLocks noGrp="1"/>
          </p:cNvSpPr>
          <p:nvPr>
            <p:ph type="title"/>
          </p:nvPr>
        </p:nvSpPr>
        <p:spPr/>
        <p:txBody>
          <a:bodyPr/>
          <a:lstStyle/>
          <a:p>
            <a:r>
              <a:rPr lang="en-GB" dirty="0"/>
              <a:t>Contrast</a:t>
            </a:r>
          </a:p>
        </p:txBody>
      </p:sp>
      <p:sp>
        <p:nvSpPr>
          <p:cNvPr id="3" name="Date Placeholder 2">
            <a:extLst>
              <a:ext uri="{FF2B5EF4-FFF2-40B4-BE49-F238E27FC236}">
                <a16:creationId xmlns:a16="http://schemas.microsoft.com/office/drawing/2014/main" id="{5544EB40-C695-4FF6-A3BD-62C36C3E6010}"/>
              </a:ext>
            </a:extLst>
          </p:cNvPr>
          <p:cNvSpPr>
            <a:spLocks noGrp="1"/>
          </p:cNvSpPr>
          <p:nvPr>
            <p:ph type="dt" sz="half" idx="10"/>
          </p:nvPr>
        </p:nvSpPr>
        <p:spPr/>
        <p:txBody>
          <a:bodyPr/>
          <a:lstStyle/>
          <a:p>
            <a:pPr>
              <a:defRPr/>
            </a:pPr>
            <a:fld id="{FCA3623D-F82E-4BF5-BD15-CAEBBEF1DEAD}" type="datetime1">
              <a:rPr lang="en-GB" altLang="en-GB" smtClean="0"/>
              <a:t>12/02/2022</a:t>
            </a:fld>
            <a:endParaRPr lang="en-GB" altLang="en-GB"/>
          </a:p>
        </p:txBody>
      </p:sp>
      <p:sp>
        <p:nvSpPr>
          <p:cNvPr id="4" name="Footer Placeholder 3">
            <a:extLst>
              <a:ext uri="{FF2B5EF4-FFF2-40B4-BE49-F238E27FC236}">
                <a16:creationId xmlns:a16="http://schemas.microsoft.com/office/drawing/2014/main" id="{8047F253-8F38-4309-A5F3-816EF0132BA8}"/>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E3CE1436-0A94-456F-A3EC-7C5B111F2D3B}"/>
              </a:ext>
            </a:extLst>
          </p:cNvPr>
          <p:cNvSpPr>
            <a:spLocks noGrp="1"/>
          </p:cNvSpPr>
          <p:nvPr>
            <p:ph type="sldNum" sz="quarter" idx="12"/>
          </p:nvPr>
        </p:nvSpPr>
        <p:spPr/>
        <p:txBody>
          <a:bodyPr/>
          <a:lstStyle/>
          <a:p>
            <a:pPr>
              <a:defRPr/>
            </a:pPr>
            <a:fld id="{774C7798-4690-44F7-8BD5-F3F898FCA55B}" type="slidenum">
              <a:rPr lang="en-GB" altLang="en-GB" smtClean="0"/>
              <a:pPr>
                <a:defRPr/>
              </a:pPr>
              <a:t>7</a:t>
            </a:fld>
            <a:endParaRPr lang="en-GB" altLang="en-GB"/>
          </a:p>
        </p:txBody>
      </p:sp>
      <p:sp>
        <p:nvSpPr>
          <p:cNvPr id="6" name="TextBox 5">
            <a:extLst>
              <a:ext uri="{FF2B5EF4-FFF2-40B4-BE49-F238E27FC236}">
                <a16:creationId xmlns:a16="http://schemas.microsoft.com/office/drawing/2014/main" id="{2A290A6A-F6A4-41A1-84F5-5599259F874C}"/>
              </a:ext>
            </a:extLst>
          </p:cNvPr>
          <p:cNvSpPr txBox="1"/>
          <p:nvPr/>
        </p:nvSpPr>
        <p:spPr>
          <a:xfrm>
            <a:off x="361507" y="1446028"/>
            <a:ext cx="8504681" cy="1569660"/>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The effect of simultaneous contrast is distortion of the appearance of a patch of colour in a way that increases the difference between a colour and its surroundings. This is called lightness or brightness contrast when it occurs in the black-white channel and chromatic contrast when it occurs in the red-green or yellow-blue channel.</a:t>
            </a:r>
          </a:p>
          <a:p>
            <a:pPr marL="285750" indent="-285750" algn="l">
              <a:buFont typeface="Arial" panose="020B0604020202020204" pitchFamily="34" charset="0"/>
              <a:buChar char="•"/>
            </a:pPr>
            <a:r>
              <a:rPr lang="en-GB" sz="1600" i="0" dirty="0"/>
              <a:t>Chromatic contrast occurs in the red-green and yellow-blue channels. Its effects are much more complex and harder to predict than grey-scale contrast. </a:t>
            </a:r>
          </a:p>
        </p:txBody>
      </p:sp>
      <p:pic>
        <p:nvPicPr>
          <p:cNvPr id="8" name="Picture 7">
            <a:extLst>
              <a:ext uri="{FF2B5EF4-FFF2-40B4-BE49-F238E27FC236}">
                <a16:creationId xmlns:a16="http://schemas.microsoft.com/office/drawing/2014/main" id="{47DE19D2-ED04-47B5-AF9D-898360677DD6}"/>
              </a:ext>
            </a:extLst>
          </p:cNvPr>
          <p:cNvPicPr>
            <a:picLocks noChangeAspect="1"/>
          </p:cNvPicPr>
          <p:nvPr/>
        </p:nvPicPr>
        <p:blipFill>
          <a:blip r:embed="rId2"/>
          <a:stretch>
            <a:fillRect/>
          </a:stretch>
        </p:blipFill>
        <p:spPr>
          <a:xfrm>
            <a:off x="382966" y="3290536"/>
            <a:ext cx="3842758" cy="2572626"/>
          </a:xfrm>
          <a:prstGeom prst="rect">
            <a:avLst/>
          </a:prstGeom>
        </p:spPr>
      </p:pic>
      <p:pic>
        <p:nvPicPr>
          <p:cNvPr id="10" name="Picture 9">
            <a:extLst>
              <a:ext uri="{FF2B5EF4-FFF2-40B4-BE49-F238E27FC236}">
                <a16:creationId xmlns:a16="http://schemas.microsoft.com/office/drawing/2014/main" id="{7F3C8F20-FC7B-416B-A8A8-9963B5E9EAE3}"/>
              </a:ext>
            </a:extLst>
          </p:cNvPr>
          <p:cNvPicPr>
            <a:picLocks noChangeAspect="1"/>
          </p:cNvPicPr>
          <p:nvPr/>
        </p:nvPicPr>
        <p:blipFill>
          <a:blip r:embed="rId3"/>
          <a:stretch>
            <a:fillRect/>
          </a:stretch>
        </p:blipFill>
        <p:spPr>
          <a:xfrm>
            <a:off x="4924794" y="3290536"/>
            <a:ext cx="3932127" cy="2566577"/>
          </a:xfrm>
          <a:prstGeom prst="rect">
            <a:avLst/>
          </a:prstGeom>
        </p:spPr>
      </p:pic>
    </p:spTree>
    <p:extLst>
      <p:ext uri="{BB962C8B-B14F-4D97-AF65-F5344CB8AC3E}">
        <p14:creationId xmlns:p14="http://schemas.microsoft.com/office/powerpoint/2010/main" val="2386776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0103E-8733-4DB5-8096-9FE49E765C04}"/>
              </a:ext>
            </a:extLst>
          </p:cNvPr>
          <p:cNvSpPr>
            <a:spLocks noGrp="1"/>
          </p:cNvSpPr>
          <p:nvPr>
            <p:ph type="title"/>
          </p:nvPr>
        </p:nvSpPr>
        <p:spPr/>
        <p:txBody>
          <a:bodyPr/>
          <a:lstStyle/>
          <a:p>
            <a:r>
              <a:rPr lang="en-GB" dirty="0"/>
              <a:t>Unique hues</a:t>
            </a:r>
          </a:p>
        </p:txBody>
      </p:sp>
      <p:sp>
        <p:nvSpPr>
          <p:cNvPr id="3" name="Date Placeholder 2">
            <a:extLst>
              <a:ext uri="{FF2B5EF4-FFF2-40B4-BE49-F238E27FC236}">
                <a16:creationId xmlns:a16="http://schemas.microsoft.com/office/drawing/2014/main" id="{8D8EAF60-F3C7-4F39-9F05-2BCE7C599478}"/>
              </a:ext>
            </a:extLst>
          </p:cNvPr>
          <p:cNvSpPr>
            <a:spLocks noGrp="1"/>
          </p:cNvSpPr>
          <p:nvPr>
            <p:ph type="dt" sz="half" idx="10"/>
          </p:nvPr>
        </p:nvSpPr>
        <p:spPr/>
        <p:txBody>
          <a:bodyPr/>
          <a:lstStyle/>
          <a:p>
            <a:pPr>
              <a:defRPr/>
            </a:pPr>
            <a:fld id="{0F4BD1A9-1E7F-4ACE-8BBD-D10CA4536310}" type="datetime1">
              <a:rPr lang="en-GB" altLang="en-GB" smtClean="0"/>
              <a:t>12/02/2022</a:t>
            </a:fld>
            <a:endParaRPr lang="en-GB" altLang="en-GB"/>
          </a:p>
        </p:txBody>
      </p:sp>
      <p:sp>
        <p:nvSpPr>
          <p:cNvPr id="4" name="Footer Placeholder 3">
            <a:extLst>
              <a:ext uri="{FF2B5EF4-FFF2-40B4-BE49-F238E27FC236}">
                <a16:creationId xmlns:a16="http://schemas.microsoft.com/office/drawing/2014/main" id="{BCBC062E-3DD2-4A7C-B7C2-148FD8C57836}"/>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C8FA135F-DAC4-4DC8-A25F-AF31900BBD6B}"/>
              </a:ext>
            </a:extLst>
          </p:cNvPr>
          <p:cNvSpPr>
            <a:spLocks noGrp="1"/>
          </p:cNvSpPr>
          <p:nvPr>
            <p:ph type="sldNum" sz="quarter" idx="12"/>
          </p:nvPr>
        </p:nvSpPr>
        <p:spPr/>
        <p:txBody>
          <a:bodyPr/>
          <a:lstStyle/>
          <a:p>
            <a:pPr>
              <a:defRPr/>
            </a:pPr>
            <a:fld id="{774C7798-4690-44F7-8BD5-F3F898FCA55B}" type="slidenum">
              <a:rPr lang="en-GB" altLang="en-GB" smtClean="0"/>
              <a:pPr>
                <a:defRPr/>
              </a:pPr>
              <a:t>8</a:t>
            </a:fld>
            <a:endParaRPr lang="en-GB" altLang="en-GB"/>
          </a:p>
        </p:txBody>
      </p:sp>
      <p:sp>
        <p:nvSpPr>
          <p:cNvPr id="6" name="TextBox 5">
            <a:extLst>
              <a:ext uri="{FF2B5EF4-FFF2-40B4-BE49-F238E27FC236}">
                <a16:creationId xmlns:a16="http://schemas.microsoft.com/office/drawing/2014/main" id="{00867DC6-B00A-4180-B9FA-846666EDC28B}"/>
              </a:ext>
            </a:extLst>
          </p:cNvPr>
          <p:cNvSpPr txBox="1"/>
          <p:nvPr/>
        </p:nvSpPr>
        <p:spPr>
          <a:xfrm>
            <a:off x="277812" y="1509823"/>
            <a:ext cx="8588376" cy="2246769"/>
          </a:xfrm>
          <a:prstGeom prst="rect">
            <a:avLst/>
          </a:prstGeom>
          <a:noFill/>
        </p:spPr>
        <p:txBody>
          <a:bodyPr wrap="square" rtlCol="0">
            <a:spAutoFit/>
          </a:bodyPr>
          <a:lstStyle/>
          <a:p>
            <a:pPr marL="285750" indent="-285750" algn="l">
              <a:buFont typeface="Arial" panose="020B0604020202020204" pitchFamily="34" charset="0"/>
              <a:buChar char="•"/>
            </a:pPr>
            <a:r>
              <a:rPr lang="en-GB" sz="2000" i="0" dirty="0"/>
              <a:t>The opponent-process theory suggests that the colours black, white, red, green, yellow, and blue are special. Each occurs when there is a strong signal (either positive or negative) on one of the channels and a neutral signal on the other two channels. </a:t>
            </a:r>
          </a:p>
          <a:p>
            <a:pPr marL="285750" indent="-285750" algn="l">
              <a:buFont typeface="Arial" panose="020B0604020202020204" pitchFamily="34" charset="0"/>
              <a:buChar char="•"/>
            </a:pPr>
            <a:r>
              <a:rPr lang="en-GB" sz="2000" i="0" dirty="0"/>
              <a:t>A remarkable study of more than one hundred human languages by Brent Berlin and Paul Kay carried out in the 1960s showed these basic colour terms are the most commonly used no matter what the language.</a:t>
            </a:r>
          </a:p>
        </p:txBody>
      </p:sp>
      <p:pic>
        <p:nvPicPr>
          <p:cNvPr id="8" name="Picture 7">
            <a:extLst>
              <a:ext uri="{FF2B5EF4-FFF2-40B4-BE49-F238E27FC236}">
                <a16:creationId xmlns:a16="http://schemas.microsoft.com/office/drawing/2014/main" id="{187FE096-BC8C-4DD6-997C-5223AF033607}"/>
              </a:ext>
            </a:extLst>
          </p:cNvPr>
          <p:cNvPicPr>
            <a:picLocks noChangeAspect="1"/>
          </p:cNvPicPr>
          <p:nvPr/>
        </p:nvPicPr>
        <p:blipFill>
          <a:blip r:embed="rId2"/>
          <a:stretch>
            <a:fillRect/>
          </a:stretch>
        </p:blipFill>
        <p:spPr>
          <a:xfrm>
            <a:off x="819055" y="4226629"/>
            <a:ext cx="7718890" cy="1121548"/>
          </a:xfrm>
          <a:prstGeom prst="rect">
            <a:avLst/>
          </a:prstGeom>
        </p:spPr>
      </p:pic>
    </p:spTree>
    <p:extLst>
      <p:ext uri="{BB962C8B-B14F-4D97-AF65-F5344CB8AC3E}">
        <p14:creationId xmlns:p14="http://schemas.microsoft.com/office/powerpoint/2010/main" val="3183366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7B7A9-E375-4EF0-9B0D-6CBF79CD7727}"/>
              </a:ext>
            </a:extLst>
          </p:cNvPr>
          <p:cNvSpPr>
            <a:spLocks noGrp="1"/>
          </p:cNvSpPr>
          <p:nvPr>
            <p:ph type="title"/>
          </p:nvPr>
        </p:nvSpPr>
        <p:spPr/>
        <p:txBody>
          <a:bodyPr/>
          <a:lstStyle/>
          <a:p>
            <a:r>
              <a:rPr lang="en-GB" dirty="0"/>
              <a:t>Sensitivity to spatial detail</a:t>
            </a:r>
          </a:p>
        </p:txBody>
      </p:sp>
      <p:sp>
        <p:nvSpPr>
          <p:cNvPr id="3" name="Date Placeholder 2">
            <a:extLst>
              <a:ext uri="{FF2B5EF4-FFF2-40B4-BE49-F238E27FC236}">
                <a16:creationId xmlns:a16="http://schemas.microsoft.com/office/drawing/2014/main" id="{082D05F9-F5F1-4097-9B1B-9CCDD5B742DB}"/>
              </a:ext>
            </a:extLst>
          </p:cNvPr>
          <p:cNvSpPr>
            <a:spLocks noGrp="1"/>
          </p:cNvSpPr>
          <p:nvPr>
            <p:ph type="dt" sz="half" idx="10"/>
          </p:nvPr>
        </p:nvSpPr>
        <p:spPr/>
        <p:txBody>
          <a:bodyPr/>
          <a:lstStyle/>
          <a:p>
            <a:pPr>
              <a:defRPr/>
            </a:pPr>
            <a:fld id="{8B4A87B8-491B-4FF7-9371-73D8AE22B990}" type="datetime1">
              <a:rPr lang="en-GB" altLang="en-GB" smtClean="0"/>
              <a:t>12/02/2022</a:t>
            </a:fld>
            <a:endParaRPr lang="en-GB" altLang="en-GB"/>
          </a:p>
        </p:txBody>
      </p:sp>
      <p:sp>
        <p:nvSpPr>
          <p:cNvPr id="4" name="Footer Placeholder 3">
            <a:extLst>
              <a:ext uri="{FF2B5EF4-FFF2-40B4-BE49-F238E27FC236}">
                <a16:creationId xmlns:a16="http://schemas.microsoft.com/office/drawing/2014/main" id="{1146E946-A8D6-4121-954A-038B6C5AB9F2}"/>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0D470647-B46B-4095-AB07-07D0A9EEF2EB}"/>
              </a:ext>
            </a:extLst>
          </p:cNvPr>
          <p:cNvSpPr>
            <a:spLocks noGrp="1"/>
          </p:cNvSpPr>
          <p:nvPr>
            <p:ph type="sldNum" sz="quarter" idx="12"/>
          </p:nvPr>
        </p:nvSpPr>
        <p:spPr/>
        <p:txBody>
          <a:bodyPr/>
          <a:lstStyle/>
          <a:p>
            <a:pPr>
              <a:defRPr/>
            </a:pPr>
            <a:fld id="{774C7798-4690-44F7-8BD5-F3F898FCA55B}" type="slidenum">
              <a:rPr lang="en-GB" altLang="en-GB" smtClean="0"/>
              <a:pPr>
                <a:defRPr/>
              </a:pPr>
              <a:t>9</a:t>
            </a:fld>
            <a:endParaRPr lang="en-GB" altLang="en-GB"/>
          </a:p>
        </p:txBody>
      </p:sp>
      <p:sp>
        <p:nvSpPr>
          <p:cNvPr id="6" name="TextBox 5">
            <a:extLst>
              <a:ext uri="{FF2B5EF4-FFF2-40B4-BE49-F238E27FC236}">
                <a16:creationId xmlns:a16="http://schemas.microsoft.com/office/drawing/2014/main" id="{E76143B0-4E08-4890-A831-50AA39B528DB}"/>
              </a:ext>
            </a:extLst>
          </p:cNvPr>
          <p:cNvSpPr txBox="1"/>
          <p:nvPr/>
        </p:nvSpPr>
        <p:spPr>
          <a:xfrm>
            <a:off x="255181" y="1446028"/>
            <a:ext cx="8516679" cy="1815882"/>
          </a:xfrm>
          <a:prstGeom prst="rect">
            <a:avLst/>
          </a:prstGeom>
          <a:noFill/>
        </p:spPr>
        <p:txBody>
          <a:bodyPr wrap="square" rtlCol="0">
            <a:spAutoFit/>
          </a:bodyPr>
          <a:lstStyle/>
          <a:p>
            <a:pPr marL="285750" indent="-285750" algn="l">
              <a:buFont typeface="Arial" panose="020B0604020202020204" pitchFamily="34" charset="0"/>
              <a:buChar char="•"/>
            </a:pPr>
            <a:r>
              <a:rPr lang="en-GB" sz="1600" i="0" dirty="0"/>
              <a:t>The luminance channel has much greater capacity to convey detailed information than the chromatic channels. </a:t>
            </a:r>
          </a:p>
          <a:p>
            <a:pPr marL="285750" indent="-285750" algn="l">
              <a:buFont typeface="Arial" panose="020B0604020202020204" pitchFamily="34" charset="0"/>
              <a:buChar char="•"/>
            </a:pPr>
            <a:r>
              <a:rPr lang="en-GB" sz="1600" i="0" dirty="0"/>
              <a:t>The patterns show that we can still see large shapes represented chromatically, but the fine pattern is much harder to see expressed through chromatic differences than when expressed through black-white differences.</a:t>
            </a:r>
          </a:p>
          <a:p>
            <a:pPr marL="285750" indent="-285750" algn="l">
              <a:buFont typeface="Arial" panose="020B0604020202020204" pitchFamily="34" charset="0"/>
              <a:buChar char="•"/>
            </a:pPr>
            <a:r>
              <a:rPr lang="en-GB" sz="1600" i="0" dirty="0"/>
              <a:t>Luminance also conveys motion, stereoscopic depth and shape better than chromatic channels</a:t>
            </a:r>
          </a:p>
        </p:txBody>
      </p:sp>
      <p:pic>
        <p:nvPicPr>
          <p:cNvPr id="8" name="Picture 7">
            <a:extLst>
              <a:ext uri="{FF2B5EF4-FFF2-40B4-BE49-F238E27FC236}">
                <a16:creationId xmlns:a16="http://schemas.microsoft.com/office/drawing/2014/main" id="{9D26AEA0-ED9C-4FA7-BFFD-93406706C706}"/>
              </a:ext>
            </a:extLst>
          </p:cNvPr>
          <p:cNvPicPr>
            <a:picLocks noChangeAspect="1"/>
          </p:cNvPicPr>
          <p:nvPr/>
        </p:nvPicPr>
        <p:blipFill>
          <a:blip r:embed="rId2"/>
          <a:stretch>
            <a:fillRect/>
          </a:stretch>
        </p:blipFill>
        <p:spPr>
          <a:xfrm>
            <a:off x="255181" y="3362215"/>
            <a:ext cx="8516679" cy="2584008"/>
          </a:xfrm>
          <a:prstGeom prst="rect">
            <a:avLst/>
          </a:prstGeom>
        </p:spPr>
      </p:pic>
    </p:spTree>
    <p:extLst>
      <p:ext uri="{BB962C8B-B14F-4D97-AF65-F5344CB8AC3E}">
        <p14:creationId xmlns:p14="http://schemas.microsoft.com/office/powerpoint/2010/main" val="2540274800"/>
      </p:ext>
    </p:extLst>
  </p:cSld>
  <p:clrMapOvr>
    <a:masterClrMapping/>
  </p:clrMapOvr>
</p:sld>
</file>

<file path=ppt/theme/theme1.xml><?xml version="1.0" encoding="utf-8"?>
<a:theme xmlns:a="http://schemas.openxmlformats.org/drawingml/2006/main" name="Default Design">
  <a:themeElements>
    <a:clrScheme name="Default Design 2">
      <a:dk1>
        <a:srgbClr val="4D4F53"/>
      </a:dk1>
      <a:lt1>
        <a:srgbClr val="FFFFFF"/>
      </a:lt1>
      <a:dk2>
        <a:srgbClr val="FFFFFF"/>
      </a:dk2>
      <a:lt2>
        <a:srgbClr val="808080"/>
      </a:lt2>
      <a:accent1>
        <a:srgbClr val="C90062"/>
      </a:accent1>
      <a:accent2>
        <a:srgbClr val="641F45"/>
      </a:accent2>
      <a:accent3>
        <a:srgbClr val="FFFFFF"/>
      </a:accent3>
      <a:accent4>
        <a:srgbClr val="404246"/>
      </a:accent4>
      <a:accent5>
        <a:srgbClr val="E1AAB7"/>
      </a:accent5>
      <a:accent6>
        <a:srgbClr val="5A1B3E"/>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1"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4D4F53"/>
        </a:dk1>
        <a:lt1>
          <a:srgbClr val="FFFFFF"/>
        </a:lt1>
        <a:dk2>
          <a:srgbClr val="FFFFFF"/>
        </a:dk2>
        <a:lt2>
          <a:srgbClr val="808080"/>
        </a:lt2>
        <a:accent1>
          <a:srgbClr val="C90062"/>
        </a:accent1>
        <a:accent2>
          <a:srgbClr val="641F45"/>
        </a:accent2>
        <a:accent3>
          <a:srgbClr val="FFFFFF"/>
        </a:accent3>
        <a:accent4>
          <a:srgbClr val="404246"/>
        </a:accent4>
        <a:accent5>
          <a:srgbClr val="E1AAB7"/>
        </a:accent5>
        <a:accent6>
          <a:srgbClr val="5A1B3E"/>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Default Design 2">
      <a:dk1>
        <a:srgbClr val="4D4F53"/>
      </a:dk1>
      <a:lt1>
        <a:srgbClr val="FFFFFF"/>
      </a:lt1>
      <a:dk2>
        <a:srgbClr val="FFFFFF"/>
      </a:dk2>
      <a:lt2>
        <a:srgbClr val="808080"/>
      </a:lt2>
      <a:accent1>
        <a:srgbClr val="C90062"/>
      </a:accent1>
      <a:accent2>
        <a:srgbClr val="641F45"/>
      </a:accent2>
      <a:accent3>
        <a:srgbClr val="FFFFFF"/>
      </a:accent3>
      <a:accent4>
        <a:srgbClr val="404246"/>
      </a:accent4>
      <a:accent5>
        <a:srgbClr val="E1AAB7"/>
      </a:accent5>
      <a:accent6>
        <a:srgbClr val="5A1B3E"/>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1"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4D4F53"/>
        </a:dk1>
        <a:lt1>
          <a:srgbClr val="FFFFFF"/>
        </a:lt1>
        <a:dk2>
          <a:srgbClr val="FFFFFF"/>
        </a:dk2>
        <a:lt2>
          <a:srgbClr val="808080"/>
        </a:lt2>
        <a:accent1>
          <a:srgbClr val="C90062"/>
        </a:accent1>
        <a:accent2>
          <a:srgbClr val="641F45"/>
        </a:accent2>
        <a:accent3>
          <a:srgbClr val="FFFFFF"/>
        </a:accent3>
        <a:accent4>
          <a:srgbClr val="404246"/>
        </a:accent4>
        <a:accent5>
          <a:srgbClr val="E1AAB7"/>
        </a:accent5>
        <a:accent6>
          <a:srgbClr val="5A1B3E"/>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University of Bristol (Main URL)">
  <a:themeElements>
    <a:clrScheme name="University of Bristol">
      <a:dk1>
        <a:sysClr val="windowText" lastClr="000000"/>
      </a:dk1>
      <a:lt1>
        <a:sysClr val="window" lastClr="FFFFFF"/>
      </a:lt1>
      <a:dk2>
        <a:srgbClr val="AB1F2D"/>
      </a:dk2>
      <a:lt2>
        <a:srgbClr val="E3E6E5"/>
      </a:lt2>
      <a:accent1>
        <a:srgbClr val="00C0B5"/>
      </a:accent1>
      <a:accent2>
        <a:srgbClr val="0CC6DE"/>
      </a:accent2>
      <a:accent3>
        <a:srgbClr val="EE7219"/>
      </a:accent3>
      <a:accent4>
        <a:srgbClr val="9278D1"/>
      </a:accent4>
      <a:accent5>
        <a:srgbClr val="E0249A"/>
      </a:accent5>
      <a:accent6>
        <a:srgbClr val="BED600"/>
      </a:accent6>
      <a:hlink>
        <a:srgbClr val="0563C1"/>
      </a:hlink>
      <a:folHlink>
        <a:srgbClr val="954F72"/>
      </a:folHlink>
    </a:clrScheme>
    <a:fontScheme name="University of Bristol">
      <a:majorFont>
        <a:latin typeface="Sanchez Regular"/>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Btemplate.potx" id="{197EEE17-0DCE-453C-960D-16E370A9E89A}" vid="{C375268D-F2AC-4EC9-BE6E-4EC018D3265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oBtemplate.potx" id="{197EEE17-0DCE-453C-960D-16E370A9E89A}" vid="{D519A188-7C99-47E6-BA03-DB25BD756992}"/>
    </a:ext>
  </a:extLst>
</a:theme>
</file>

<file path=ppt/theme/theme5.xml><?xml version="1.0" encoding="utf-8"?>
<a:theme xmlns:a="http://schemas.openxmlformats.org/drawingml/2006/main" name="2_University of Bristol (Main URL)">
  <a:themeElements>
    <a:clrScheme name="University of Bristol">
      <a:dk1>
        <a:sysClr val="windowText" lastClr="000000"/>
      </a:dk1>
      <a:lt1>
        <a:sysClr val="window" lastClr="FFFFFF"/>
      </a:lt1>
      <a:dk2>
        <a:srgbClr val="AB1F2D"/>
      </a:dk2>
      <a:lt2>
        <a:srgbClr val="E3E6E5"/>
      </a:lt2>
      <a:accent1>
        <a:srgbClr val="00C0B5"/>
      </a:accent1>
      <a:accent2>
        <a:srgbClr val="0CC6DE"/>
      </a:accent2>
      <a:accent3>
        <a:srgbClr val="EE7219"/>
      </a:accent3>
      <a:accent4>
        <a:srgbClr val="9278D1"/>
      </a:accent4>
      <a:accent5>
        <a:srgbClr val="E0249A"/>
      </a:accent5>
      <a:accent6>
        <a:srgbClr val="BED600"/>
      </a:accent6>
      <a:hlink>
        <a:srgbClr val="0563C1"/>
      </a:hlink>
      <a:folHlink>
        <a:srgbClr val="954F72"/>
      </a:folHlink>
    </a:clrScheme>
    <a:fontScheme name="University of Bristol">
      <a:majorFont>
        <a:latin typeface="Sanchez Regular"/>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Btemplate.potx" id="{98ACBC40-3662-4588-911E-87E8427BC8A9}" vid="{26C711B0-1716-4CFE-8C2B-FD34F116076E}"/>
    </a:ext>
  </a:ext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marL="285750" indent="-285750" algn="l">
          <a:buFont typeface="Arial" panose="020B0604020202020204" pitchFamily="34" charset="0"/>
          <a:buChar char="•"/>
          <a:defRPr sz="2000" i="0" dirty="0"/>
        </a:defPPr>
      </a:lstStyle>
    </a:txDef>
  </a:objectDefaults>
  <a:extraClrSchemeLst/>
  <a:extLst>
    <a:ext uri="{05A4C25C-085E-4340-85A3-A5531E510DB2}">
      <thm15:themeFamily xmlns:thm15="http://schemas.microsoft.com/office/thememl/2012/main" name="UoBtemplate.potx" id="{98ACBC40-3662-4588-911E-87E8427BC8A9}" vid="{4DAFBE5C-7818-4663-A386-7EEBE166C6E3}"/>
    </a:ext>
  </a:ext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90</TotalTime>
  <Words>1739</Words>
  <Application>Microsoft Office PowerPoint</Application>
  <PresentationFormat>On-screen Show (4:3)</PresentationFormat>
  <Paragraphs>127</Paragraphs>
  <Slides>19</Slides>
  <Notes>1</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19</vt:i4>
      </vt:variant>
    </vt:vector>
  </HeadingPairs>
  <TitlesOfParts>
    <vt:vector size="31" baseType="lpstr">
      <vt:lpstr>Arial</vt:lpstr>
      <vt:lpstr>Calibri</vt:lpstr>
      <vt:lpstr>Courier New</vt:lpstr>
      <vt:lpstr>Sanchez</vt:lpstr>
      <vt:lpstr>Sanchez Regular</vt:lpstr>
      <vt:lpstr>Wingdings</vt:lpstr>
      <vt:lpstr>Default Design</vt:lpstr>
      <vt:lpstr>1_Default Design</vt:lpstr>
      <vt:lpstr>1_University of Bristol (Main URL)</vt:lpstr>
      <vt:lpstr>Office Theme</vt:lpstr>
      <vt:lpstr>2_University of Bristol (Main URL)</vt:lpstr>
      <vt:lpstr>1_Office Theme</vt:lpstr>
      <vt:lpstr>Introduction to Data Analytics: Colour Perception and Design</vt:lpstr>
      <vt:lpstr>Overview</vt:lpstr>
      <vt:lpstr>Colour vision</vt:lpstr>
      <vt:lpstr>Cones</vt:lpstr>
      <vt:lpstr>Consequences of cone types</vt:lpstr>
      <vt:lpstr>Colour-opponent channels</vt:lpstr>
      <vt:lpstr>Contrast</vt:lpstr>
      <vt:lpstr>Unique hues</vt:lpstr>
      <vt:lpstr>Sensitivity to spatial detail</vt:lpstr>
      <vt:lpstr>Saturation</vt:lpstr>
      <vt:lpstr>Luminance nonlinearity</vt:lpstr>
      <vt:lpstr>Colour segmentation</vt:lpstr>
      <vt:lpstr>Colour appearance</vt:lpstr>
      <vt:lpstr>Design principles: showing detail</vt:lpstr>
      <vt:lpstr>Colour-coding information</vt:lpstr>
      <vt:lpstr>Searching on colour</vt:lpstr>
      <vt:lpstr>Colour on maps</vt:lpstr>
      <vt:lpstr>Semantic of colour</vt:lpstr>
      <vt:lpstr>Summary</vt:lpstr>
    </vt:vector>
  </TitlesOfParts>
  <Company>뿿좐</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Wilson</dc:creator>
  <cp:lastModifiedBy>Ian Nabney</cp:lastModifiedBy>
  <cp:revision>1</cp:revision>
  <dcterms:created xsi:type="dcterms:W3CDTF">2007-11-16T13:56:05Z</dcterms:created>
  <dcterms:modified xsi:type="dcterms:W3CDTF">2022-02-12T12:00:00Z</dcterms:modified>
</cp:coreProperties>
</file>